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8" autoAdjust="0"/>
  </p:normalViewPr>
  <p:slideViewPr>
    <p:cSldViewPr snapToGrid="0" snapToObjects="1">
      <p:cViewPr varScale="1">
        <p:scale>
          <a:sx n="52" d="100"/>
          <a:sy n="52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D856-9BD6-4744-A0EC-D8B1EEAA86AD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EE05-BDEB-4708-8855-E163306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21A5-55FF-3142-810C-E4328244EAE6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0569-6FAE-D54D-8E5F-A92BB707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2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C0569-6FAE-D54D-8E5F-A92BB7074D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BB59-EBFC-7D47-B559-29D9C0DDD0C1}" type="datetime1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757-7554-184C-B258-5DD7988D34E3}" type="datetime1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A6E1-6232-4548-A567-1E863193E9B3}" type="datetime1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0827-9F0B-5D4C-8BCC-3163E1801EFC}" type="datetime1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2158-C082-924A-AE80-9EEE0D3003E5}" type="datetime1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8C6-1460-1941-A6B1-E26E00CF0D47}" type="datetime1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0435-4A6F-D043-9ED4-C31293920E30}" type="datetime1">
              <a:rPr lang="en-US" smtClean="0"/>
              <a:t>3/15/17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472-43DE-5949-A4D0-B4D0D9D93DEB}" type="datetime1">
              <a:rPr lang="en-US" smtClean="0"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F65C-FD90-C94D-B903-E46402BC7B2E}" type="datetime1">
              <a:rPr lang="en-US" smtClean="0"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65D3-65A9-8747-8E13-2AEBE5D1E626}" type="datetime1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06B7-D79D-944F-86E2-B5A3D7CB1D77}" type="datetime1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1C93-F2AB-6940-9B5A-D4D35C8F5024}" type="datetime1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Earthquake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P-wave &amp; S-wave Travel Time Chart Tutorial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48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9: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earthquake occurs at 08:50:40, what time did the P-wave arrive at a seismic station 2,600 km away</a:t>
            </a:r>
            <a:r>
              <a:rPr lang="en-US" sz="2000" b="1" dirty="0" smtClean="0">
                <a:solidFill>
                  <a:srgbClr val="0000FF"/>
                </a:solidFill>
              </a:rPr>
              <a:t>?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If </a:t>
            </a:r>
            <a:r>
              <a:rPr lang="en-US" dirty="0"/>
              <a:t>you are asked for the </a:t>
            </a:r>
            <a:r>
              <a:rPr lang="en-US" b="1" u="sng" dirty="0"/>
              <a:t>arrival time</a:t>
            </a:r>
            <a:r>
              <a:rPr lang="en-US" dirty="0"/>
              <a:t> of an earthquake wave and given an epicenter distance and origin time: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travel time of the wave (see #1)</a:t>
            </a:r>
          </a:p>
          <a:p>
            <a:pPr lvl="1"/>
            <a:r>
              <a:rPr lang="en-US" dirty="0" smtClean="0"/>
              <a:t>b) Add </a:t>
            </a:r>
            <a:r>
              <a:rPr lang="en-US" dirty="0"/>
              <a:t>travel time to the origin time given.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5" y="510735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08:50:40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+00:05:00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4391" y="5123793"/>
            <a:ext cx="0" cy="139710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5123793"/>
            <a:ext cx="132153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4035" y="5890026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08:55:40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00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10: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earthquake occurs at 02:11:20, what time did the S-wave arrive at a seismic station 9,000 km away?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If </a:t>
            </a:r>
            <a:r>
              <a:rPr lang="en-US" dirty="0"/>
              <a:t>you are asked for the </a:t>
            </a:r>
            <a:r>
              <a:rPr lang="en-US" b="1" u="sng" dirty="0"/>
              <a:t>arrival time</a:t>
            </a:r>
            <a:r>
              <a:rPr lang="en-US" dirty="0"/>
              <a:t> of an earthquake wave and given an epicenter distance and origin time: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travel time of the wave (see #1)</a:t>
            </a:r>
          </a:p>
          <a:p>
            <a:pPr lvl="1"/>
            <a:r>
              <a:rPr lang="en-US" dirty="0" smtClean="0"/>
              <a:t>b) Add </a:t>
            </a:r>
            <a:r>
              <a:rPr lang="en-US" dirty="0"/>
              <a:t>travel time to the origin time given.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5" y="510735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02:11:20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+00:22:20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343260" y="819807"/>
            <a:ext cx="0" cy="55971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819807"/>
            <a:ext cx="44904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4035" y="5890026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02:33:40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84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11: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 P-wave arrives at a station 8,000 km away at 12:15:00, what time did the earthquake originate?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59300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12:15:00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- 00:11:20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47960" y="3564483"/>
            <a:ext cx="0" cy="282874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3552608"/>
            <a:ext cx="39951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12:03:40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61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12: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S-wave arrives at a station 4,400 km away at 07:45:00, what time did the earthquake </a:t>
            </a:r>
            <a:r>
              <a:rPr lang="en-US" sz="2000" b="1" dirty="0" smtClean="0">
                <a:solidFill>
                  <a:srgbClr val="0000FF"/>
                </a:solidFill>
              </a:rPr>
              <a:t>originate?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677674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07:45:00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- 00:13:40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63830" y="2992164"/>
            <a:ext cx="0" cy="344673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8100" y="2973114"/>
            <a:ext cx="222276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07:31:20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84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550" y="1191"/>
            <a:ext cx="8439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5) If </a:t>
            </a:r>
            <a:r>
              <a:rPr lang="en-US" sz="2000" dirty="0"/>
              <a:t>you are asked to determine the </a:t>
            </a:r>
            <a:r>
              <a:rPr lang="en-US" sz="2000" b="1" u="sng" dirty="0"/>
              <a:t>difference in arrival time</a:t>
            </a:r>
            <a:r>
              <a:rPr lang="en-US" sz="20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Mark </a:t>
            </a:r>
            <a:r>
              <a:rPr lang="en-US" sz="2000" dirty="0"/>
              <a:t>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/>
              <a:t>second mark will indicate the difference in arrival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057925"/>
            <a:ext cx="7296150" cy="36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377049" y="2066307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361169" y="416966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11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1715" y="4115240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6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69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14: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7,600 km away. How long after the first P-wave did the first S-wave arrive?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63588" y="1100532"/>
            <a:ext cx="760021" cy="3549064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33759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7652955" y="395700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1536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14: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7,600 km away. How long after the first P-wave did the first S-wave arrive?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9 min 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42194" y="3822466"/>
            <a:ext cx="760021" cy="3549064"/>
            <a:chOff x="6377049" y="2066307"/>
            <a:chExt cx="760021" cy="3120170"/>
          </a:xfrm>
        </p:grpSpPr>
        <p:sp>
          <p:nvSpPr>
            <p:cNvPr id="12" name="Rectangle 1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77049" y="233759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521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3,200 km away at 06:10:00.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82961" y="2335700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327347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5469313" y="313899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0191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</a:t>
            </a:r>
            <a:r>
              <a:rPr lang="en-US" sz="2000" dirty="0" smtClean="0"/>
              <a:t>: </a:t>
            </a:r>
            <a:r>
              <a:rPr lang="en-US" sz="2000" b="1" dirty="0">
                <a:solidFill>
                  <a:srgbClr val="0000FF"/>
                </a:solidFill>
              </a:rPr>
              <a:t>How long does it take a P-wave 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7 minutes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4634459"/>
            <a:ext cx="0" cy="172189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2797" y="4633062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5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06:14:40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06:10:00</a:t>
            </a:r>
          </a:p>
          <a:p>
            <a:r>
              <a:rPr lang="en-US" sz="2000" b="1" u="sng" dirty="0">
                <a:solidFill>
                  <a:srgbClr val="00B050"/>
                </a:solidFill>
                <a:latin typeface="American Typewriter"/>
                <a:cs typeface="Arial"/>
              </a:rPr>
              <a:t>+</a:t>
            </a:r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 00:04:40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3,200 km away at 06:10:00.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49436" y="3821600"/>
            <a:ext cx="761814" cy="3549064"/>
            <a:chOff x="6375256" y="2066307"/>
            <a:chExt cx="761814" cy="3120170"/>
          </a:xfrm>
        </p:grpSpPr>
        <p:sp>
          <p:nvSpPr>
            <p:cNvPr id="21" name="Rectangle 20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375256" y="327347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938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4,000 km away at 01:25:00.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81347" y="2091152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305847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5868943" y="313899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95661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01:30:40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01:25:00</a:t>
            </a:r>
          </a:p>
          <a:p>
            <a:r>
              <a:rPr lang="en-US" sz="2000" b="1" u="sng" dirty="0">
                <a:solidFill>
                  <a:srgbClr val="00B050"/>
                </a:solidFill>
                <a:latin typeface="American Typewriter"/>
                <a:cs typeface="Arial"/>
              </a:rPr>
              <a:t>+</a:t>
            </a:r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 00:05:40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4,000 km away at 01:25:00. What time did the first S-wave arrive at this station?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56854" y="3823152"/>
            <a:ext cx="761814" cy="3549064"/>
            <a:chOff x="6375256" y="2066307"/>
            <a:chExt cx="761814" cy="3120170"/>
          </a:xfrm>
        </p:grpSpPr>
        <p:sp>
          <p:nvSpPr>
            <p:cNvPr id="15" name="Rectangle 14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75256" y="305847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126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381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17: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6,200 km away at 04:48:00. What time did the first P-wave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972021" y="1425367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2614530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960764" y="344963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7) If </a:t>
            </a:r>
            <a:r>
              <a:rPr lang="en-US" dirty="0"/>
              <a:t>you are asked to determine the </a:t>
            </a:r>
            <a:r>
              <a:rPr lang="en-US" b="1" u="sng" dirty="0"/>
              <a:t>arrival time of the P-wave</a:t>
            </a:r>
            <a:r>
              <a:rPr lang="en-US" dirty="0"/>
              <a:t> and given a clock time for the arrival of the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Subtract the difference in arrival time from the clock time of the S-wave.</a:t>
            </a:r>
          </a:p>
        </p:txBody>
      </p:sp>
    </p:spTree>
    <p:extLst>
      <p:ext uri="{BB962C8B-B14F-4D97-AF65-F5344CB8AC3E}">
        <p14:creationId xmlns:p14="http://schemas.microsoft.com/office/powerpoint/2010/main" val="75779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04:40:20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7)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04:48:00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- 00:07:40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17: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6,200 km away at 04:48:00. What time did the first P-wave arrive at this station?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969513" y="3827373"/>
            <a:ext cx="761814" cy="3549064"/>
            <a:chOff x="6375256" y="2066307"/>
            <a:chExt cx="761814" cy="3120170"/>
          </a:xfrm>
        </p:grpSpPr>
        <p:sp>
          <p:nvSpPr>
            <p:cNvPr id="19" name="Rectangle 18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375256" y="2614530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44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381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18: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1,400 km away at 09:20:40. What time did the first P-wave arrive at this </a:t>
            </a:r>
            <a:r>
              <a:rPr lang="en-US" sz="2000" b="1" dirty="0" smtClean="0">
                <a:solidFill>
                  <a:srgbClr val="0000FF"/>
                </a:solidFill>
              </a:rPr>
              <a:t>station?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054" y="4132650"/>
            <a:ext cx="761814" cy="2149345"/>
            <a:chOff x="6375256" y="1567196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28481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37182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4586054" y="311396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7) If </a:t>
            </a:r>
            <a:r>
              <a:rPr lang="en-US" dirty="0"/>
              <a:t>you are asked to determine the </a:t>
            </a:r>
            <a:r>
              <a:rPr lang="en-US" b="1" u="sng" dirty="0"/>
              <a:t>arrival time of the P-wave</a:t>
            </a:r>
            <a:r>
              <a:rPr lang="en-US" dirty="0"/>
              <a:t> and given a clock time for the arrival of the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Subtract the difference in arrival time from the clock time of the S-wave.</a:t>
            </a:r>
          </a:p>
        </p:txBody>
      </p:sp>
    </p:spTree>
    <p:extLst>
      <p:ext uri="{BB962C8B-B14F-4D97-AF65-F5344CB8AC3E}">
        <p14:creationId xmlns:p14="http://schemas.microsoft.com/office/powerpoint/2010/main" val="303654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09:18:20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12241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/>
              <a:t>7</a:t>
            </a:r>
            <a:r>
              <a:rPr lang="en-US" sz="1700" dirty="0" smtClean="0"/>
              <a:t>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09:20:40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 00:02:20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18: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1,400 km away at 09:20:40. What time did the first P-wave arrive at this station?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45981" y="4886115"/>
            <a:ext cx="761814" cy="2149345"/>
            <a:chOff x="6375256" y="1567196"/>
            <a:chExt cx="761814" cy="3120170"/>
          </a:xfrm>
        </p:grpSpPr>
        <p:sp>
          <p:nvSpPr>
            <p:cNvPr id="15" name="Rectangle 1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75256" y="28481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77049" y="37182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216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067" y="215543"/>
            <a:ext cx="858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8) If </a:t>
            </a:r>
            <a:r>
              <a:rPr lang="en-US" dirty="0"/>
              <a:t>you are asked to determine the </a:t>
            </a:r>
            <a:r>
              <a:rPr lang="en-US" b="1" u="sng" dirty="0"/>
              <a:t>epicenter distance using the difference in arrival time</a:t>
            </a:r>
            <a:r>
              <a:rPr lang="en-US" b="1" dirty="0"/>
              <a:t> </a:t>
            </a:r>
            <a:r>
              <a:rPr lang="en-US" dirty="0"/>
              <a:t>of P-wave and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the difference in clock time between the P-wave and S-wave by subtracting the given times.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Use the Y-axis (time travel) and use a piece of scrap paper to mark the time difference.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Determine the epicenter distance of this location using the X-axis.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454400"/>
            <a:ext cx="7311084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0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19: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4950" y="3845655"/>
            <a:ext cx="760762" cy="3185440"/>
            <a:chOff x="6376308" y="1567196"/>
            <a:chExt cx="760762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3380" y="5641709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10:08:40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10:00:00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00:08:40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7068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7,200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432997"/>
            <a:ext cx="31523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19: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465589" y="1198150"/>
            <a:ext cx="760762" cy="3185440"/>
            <a:chOff x="6376308" y="1567196"/>
            <a:chExt cx="760762" cy="3120170"/>
          </a:xfrm>
        </p:grpSpPr>
        <p:sp>
          <p:nvSpPr>
            <p:cNvPr id="25" name="Rectangle 2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7465589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2: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an S-wave </a:t>
            </a:r>
            <a:r>
              <a:rPr lang="en-US" sz="2000" b="1" dirty="0">
                <a:solidFill>
                  <a:srgbClr val="0000FF"/>
                </a:solidFill>
              </a:rPr>
              <a:t>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12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3206338"/>
            <a:ext cx="0" cy="315001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62124" y="3219899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3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20:</a:t>
            </a:r>
            <a:r>
              <a:rPr lang="en-US" sz="1500" dirty="0" smtClean="0"/>
              <a:t> </a:t>
            </a:r>
            <a:r>
              <a:rPr lang="en-US" sz="16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  <a:endParaRPr lang="en-US" sz="15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24950" y="5261341"/>
            <a:ext cx="760762" cy="1752819"/>
            <a:chOff x="6376308" y="2953875"/>
            <a:chExt cx="760762" cy="1716904"/>
          </a:xfrm>
        </p:grpSpPr>
        <p:sp>
          <p:nvSpPr>
            <p:cNvPr id="2" name="Rectangle 1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887" y="5936645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06:34:20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06:32:20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00:02:00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0569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596773"/>
            <a:ext cx="36413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merican Typewriter"/>
                <a:cs typeface="American Typewriter"/>
              </a:rPr>
              <a:t>Example 20: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490833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499716" y="4586598"/>
            <a:ext cx="760762" cy="1752819"/>
            <a:chOff x="6376308" y="2953875"/>
            <a:chExt cx="760762" cy="1716904"/>
          </a:xfrm>
        </p:grpSpPr>
        <p:sp>
          <p:nvSpPr>
            <p:cNvPr id="13" name="Rectangle 12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64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 P-wave </a:t>
            </a:r>
            <a:r>
              <a:rPr lang="en-US" sz="2000" b="1" dirty="0">
                <a:solidFill>
                  <a:srgbClr val="0000FF"/>
                </a:solidFill>
              </a:rPr>
              <a:t>to travel </a:t>
            </a:r>
            <a:r>
              <a:rPr lang="en-US" sz="2000" b="1" dirty="0" smtClean="0">
                <a:solidFill>
                  <a:srgbClr val="0000FF"/>
                </a:solidFill>
              </a:rPr>
              <a:t>8,000 </a:t>
            </a:r>
            <a:r>
              <a:rPr lang="en-US" sz="2000" b="1" dirty="0">
                <a:solidFill>
                  <a:srgbClr val="0000FF"/>
                </a:solidFill>
              </a:rPr>
              <a:t>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11 min 20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3547993"/>
            <a:ext cx="0" cy="288269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5730" y="3549679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2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4: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an S-wave </a:t>
            </a:r>
            <a:r>
              <a:rPr lang="en-US" sz="2000" b="1" dirty="0">
                <a:solidFill>
                  <a:srgbClr val="0000FF"/>
                </a:solidFill>
              </a:rPr>
              <a:t>to travel </a:t>
            </a:r>
            <a:r>
              <a:rPr lang="en-US" sz="2000" b="1" dirty="0" smtClean="0">
                <a:solidFill>
                  <a:srgbClr val="0000FF"/>
                </a:solidFill>
              </a:rPr>
              <a:t>8,000 </a:t>
            </a:r>
            <a:r>
              <a:rPr lang="en-US" sz="2000" b="1" dirty="0">
                <a:solidFill>
                  <a:srgbClr val="0000FF"/>
                </a:solidFill>
              </a:rPr>
              <a:t>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20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1246909"/>
            <a:ext cx="0" cy="518377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52854" y="1245867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10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8056" y="4126627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57869" y="4126627"/>
            <a:ext cx="1320187" cy="1063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3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</a:t>
            </a:r>
            <a:r>
              <a:rPr lang="en-US" sz="2000" b="1" dirty="0" smtClean="0">
                <a:solidFill>
                  <a:srgbClr val="0000FF"/>
                </a:solidFill>
              </a:rPr>
              <a:t>P-wave </a:t>
            </a:r>
            <a:r>
              <a:rPr lang="en-US" sz="2000" b="1" dirty="0">
                <a:solidFill>
                  <a:srgbClr val="0000FF"/>
                </a:solidFill>
              </a:rPr>
              <a:t>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5,600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667072" y="4137461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4137461"/>
            <a:ext cx="280920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17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7: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6 minutes 40 seconds?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1,800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86585" y="4711617"/>
            <a:ext cx="0" cy="179864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35040" y="4711617"/>
            <a:ext cx="95499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5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</a:t>
            </a:r>
            <a:r>
              <a:rPr lang="en-US" sz="2000" b="1" dirty="0">
                <a:latin typeface="American Typewriter"/>
                <a:cs typeface="American Typewriter"/>
              </a:rPr>
              <a:t>8</a:t>
            </a:r>
            <a:r>
              <a:rPr lang="en-US" sz="2000" b="1" dirty="0" smtClean="0">
                <a:latin typeface="American Typewriter"/>
                <a:cs typeface="American Typewriter"/>
              </a:rPr>
              <a:t>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</a:t>
            </a:r>
            <a:r>
              <a:rPr lang="en-US" sz="2000" b="1" dirty="0" smtClean="0">
                <a:solidFill>
                  <a:srgbClr val="0000FF"/>
                </a:solidFill>
              </a:rPr>
              <a:t>a P-wave </a:t>
            </a:r>
            <a:r>
              <a:rPr lang="en-US" sz="2000" b="1" dirty="0">
                <a:solidFill>
                  <a:srgbClr val="0000FF"/>
                </a:solidFill>
              </a:rPr>
              <a:t>travel in 6 minutes 40 seconds?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3,700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773480" y="4711617"/>
            <a:ext cx="0" cy="18092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4711617"/>
            <a:ext cx="190999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06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Coder Scienc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Coder Science.thmx</Template>
  <TotalTime>492</TotalTime>
  <Words>3181</Words>
  <Application>Microsoft Macintosh PowerPoint</Application>
  <PresentationFormat>On-screen Show (4:3)</PresentationFormat>
  <Paragraphs>182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Coder Science</vt:lpstr>
      <vt:lpstr>Earthquake P-wave &amp; S-wave Travel Time Chart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–  Using the P-wave and S-wave Travel Time Chart</dc:title>
  <dc:creator>Coder Science</dc:creator>
  <cp:lastModifiedBy>Douglas County Schools</cp:lastModifiedBy>
  <cp:revision>48</cp:revision>
  <cp:lastPrinted>2015-03-27T15:55:52Z</cp:lastPrinted>
  <dcterms:created xsi:type="dcterms:W3CDTF">2015-03-21T19:25:57Z</dcterms:created>
  <dcterms:modified xsi:type="dcterms:W3CDTF">2017-03-15T20:24:52Z</dcterms:modified>
</cp:coreProperties>
</file>