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7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/>
    <p:restoredTop sz="94586"/>
  </p:normalViewPr>
  <p:slideViewPr>
    <p:cSldViewPr snapToGrid="0" snapToObjects="1">
      <p:cViewPr>
        <p:scale>
          <a:sx n="90" d="100"/>
          <a:sy n="90" d="100"/>
        </p:scale>
        <p:origin x="14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6710F-82C0-CC42-A971-5E5229E11547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B5A8C-5569-D14E-B11F-8B600DEAA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52191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6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54976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3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7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6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66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2174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96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054DBBB-3AE2-9D43-84D4-8D2447A84106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4C02A4F-A540-0E4C-BB59-E37429C859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479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Data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independent variable is recorded in the left column</a:t>
            </a:r>
          </a:p>
          <a:p>
            <a:pPr lvl="1"/>
            <a:r>
              <a:rPr lang="en-US" dirty="0" smtClean="0"/>
              <a:t>Example Problem: You are testing the number of pennies it takes to break different brands of toilet paper. What is the independent variable?</a:t>
            </a:r>
          </a:p>
          <a:p>
            <a:pPr lvl="2"/>
            <a:r>
              <a:rPr lang="en-US" dirty="0" smtClean="0"/>
              <a:t>Brand of toilet paper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411831"/>
              </p:ext>
            </p:extLst>
          </p:nvPr>
        </p:nvGraphicFramePr>
        <p:xfrm>
          <a:off x="1371600" y="4017962"/>
          <a:ext cx="8128000" cy="2397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468505"/>
            <a:ext cx="1514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Brand of Toilet Paper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00187" y="5299706"/>
            <a:ext cx="151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Charmin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623561"/>
            <a:ext cx="180022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Quilted Northern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1409691" y="6009326"/>
            <a:ext cx="151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6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38" y="1617662"/>
            <a:ext cx="9601200" cy="3581400"/>
          </a:xfrm>
        </p:spPr>
        <p:txBody>
          <a:bodyPr/>
          <a:lstStyle/>
          <a:p>
            <a:r>
              <a:rPr lang="en-US" dirty="0" smtClean="0"/>
              <a:t>The dependent variable is usually found in the middle column</a:t>
            </a:r>
          </a:p>
          <a:p>
            <a:pPr lvl="1"/>
            <a:r>
              <a:rPr lang="en-US" dirty="0" smtClean="0"/>
              <a:t>Note: The middle columns are divided into small columns based on the number of trials</a:t>
            </a:r>
          </a:p>
          <a:p>
            <a:pPr lvl="1"/>
            <a:r>
              <a:rPr lang="en-US" dirty="0"/>
              <a:t>Example Problem: You are testing the number of pennies it takes to break different brands of toilet paper. What is the </a:t>
            </a:r>
            <a:r>
              <a:rPr lang="en-US" dirty="0" smtClean="0"/>
              <a:t>dependent variable?</a:t>
            </a:r>
          </a:p>
          <a:p>
            <a:pPr lvl="2"/>
            <a:r>
              <a:rPr lang="en-US" dirty="0" smtClean="0"/>
              <a:t>Number of pennies per trial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51518"/>
              </p:ext>
            </p:extLst>
          </p:nvPr>
        </p:nvGraphicFramePr>
        <p:xfrm>
          <a:off x="1371600" y="4017962"/>
          <a:ext cx="8128000" cy="2362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 of Toilet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Quilted Northern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4688" y="4411353"/>
            <a:ext cx="15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Trial One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52984" y="4425916"/>
            <a:ext cx="15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Trial Two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38923" y="4435161"/>
            <a:ext cx="15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Trial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Summative information is usually found in the far right column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80595"/>
              </p:ext>
            </p:extLst>
          </p:nvPr>
        </p:nvGraphicFramePr>
        <p:xfrm>
          <a:off x="1371600" y="4017962"/>
          <a:ext cx="8128000" cy="2362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 of Toilet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</a:t>
                      </a:r>
                      <a:r>
                        <a:rPr lang="en-US" baseline="0" dirty="0" smtClean="0"/>
                        <a:t> Three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Quilted Northern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8" y="4397066"/>
            <a:ext cx="15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column is labeled across the top of the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68280"/>
              </p:ext>
            </p:extLst>
          </p:nvPr>
        </p:nvGraphicFramePr>
        <p:xfrm>
          <a:off x="1371600" y="4017962"/>
          <a:ext cx="8128000" cy="2362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 of Toilet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</a:t>
                      </a:r>
                      <a:r>
                        <a:rPr lang="en-US" baseline="0" dirty="0" smtClean="0"/>
                        <a:t> Three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Quilted Northern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72025" y="4017962"/>
            <a:ext cx="301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Pennies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8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should be displayed in parentheses with labels (if necessary)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8329"/>
              </p:ext>
            </p:extLst>
          </p:nvPr>
        </p:nvGraphicFramePr>
        <p:xfrm>
          <a:off x="1257300" y="2936240"/>
          <a:ext cx="8128000" cy="2931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Pennies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 of Toilet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</a:t>
                      </a:r>
                      <a:r>
                        <a:rPr lang="en-US" baseline="0" dirty="0" smtClean="0"/>
                        <a:t> Three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(pennies)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21.7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Quilted Northern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 (pennies)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35.0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23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28.0 (pennies)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43</TotalTime>
  <Words>286</Words>
  <Application>Microsoft Macintosh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How to Make a Data Chart</vt:lpstr>
      <vt:lpstr>Step One</vt:lpstr>
      <vt:lpstr>Step Two</vt:lpstr>
      <vt:lpstr>Step Three</vt:lpstr>
      <vt:lpstr>Step Four</vt:lpstr>
      <vt:lpstr>Step Five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Data Chart</dc:title>
  <dc:creator>Microsoft Office User</dc:creator>
  <cp:lastModifiedBy>Microsoft Office User</cp:lastModifiedBy>
  <cp:revision>5</cp:revision>
  <cp:lastPrinted>2017-01-10T03:47:01Z</cp:lastPrinted>
  <dcterms:created xsi:type="dcterms:W3CDTF">2017-01-10T03:05:25Z</dcterms:created>
  <dcterms:modified xsi:type="dcterms:W3CDTF">2017-08-15T19:28:18Z</dcterms:modified>
</cp:coreProperties>
</file>