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0"/>
  </p:notesMasterIdLst>
  <p:handoutMasterIdLst>
    <p:handoutMasterId r:id="rId21"/>
  </p:handoutMasterIdLst>
  <p:sldIdLst>
    <p:sldId id="276" r:id="rId2"/>
    <p:sldId id="256" r:id="rId3"/>
    <p:sldId id="275" r:id="rId4"/>
    <p:sldId id="272" r:id="rId5"/>
    <p:sldId id="260" r:id="rId6"/>
    <p:sldId id="257" r:id="rId7"/>
    <p:sldId id="277" r:id="rId8"/>
    <p:sldId id="278" r:id="rId9"/>
    <p:sldId id="258" r:id="rId10"/>
    <p:sldId id="259" r:id="rId11"/>
    <p:sldId id="264" r:id="rId12"/>
    <p:sldId id="274" r:id="rId13"/>
    <p:sldId id="279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/>
  <p:clrMru>
    <a:srgbClr val="800000"/>
    <a:srgbClr val="33CC33"/>
    <a:srgbClr val="00FFFF"/>
    <a:srgbClr val="FF99CC"/>
    <a:srgbClr val="99FF66"/>
    <a:srgbClr val="FF9999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05"/>
    <p:restoredTop sz="91036"/>
  </p:normalViewPr>
  <p:slideViewPr>
    <p:cSldViewPr>
      <p:cViewPr varScale="1">
        <p:scale>
          <a:sx n="65" d="100"/>
          <a:sy n="65" d="100"/>
        </p:scale>
        <p:origin x="20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0D098-3F59-4740-8FCB-812819E8B5A7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3BF25-465D-7945-90C7-1D06D22A4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D4296-A0F0-A942-A826-31BD07DD6275}" type="datetimeFigureOut">
              <a:rPr lang="en-US" smtClean="0"/>
              <a:t>10/2/17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6CBC5-8F51-8C46-BB89-7FD9F477F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6CBC5-8F51-8C46-BB89-7FD9F477FD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DD03-C80A-4BD9-919E-A9CE072E53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C86E-1C3F-40B4-B3E4-052DA5C2A6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A76B-F9DD-44F4-BF64-CB5E156ED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FED-165A-4B9D-8A49-7EB932F11F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18A3E-54F2-4D7E-834F-87166B2775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7C21-AAF2-4EF2-BC12-770B49B416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FD91-4DEC-44AC-9666-56FEBCD14A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E0095-EA17-447B-8A8F-57443A4EF3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ED0-ADAD-4C70-9531-3C4A58AAE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3F6F-3F39-4AB1-A443-AAF05950C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158FD-5A18-4EF0-A24A-446361E30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D32D7F-5D04-4740-B425-1A8C8D9E2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0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 Pt. 1:</a:t>
            </a:r>
          </a:p>
          <a:p>
            <a:r>
              <a:rPr lang="en-US" dirty="0" smtClean="0"/>
              <a:t>Membranes regulate the traffic of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999"/>
            <a:ext cx="9144000" cy="543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1967869"/>
          </a:xfrm>
        </p:spPr>
        <p:txBody>
          <a:bodyPr/>
          <a:lstStyle/>
          <a:p>
            <a:r>
              <a:rPr lang="en-US" b="1" dirty="0" smtClean="0"/>
              <a:t> In many cases, cells must move materials </a:t>
            </a:r>
            <a:r>
              <a:rPr lang="en-US" b="1" i="1" u="sng" dirty="0" smtClean="0"/>
              <a:t>up</a:t>
            </a:r>
            <a:r>
              <a:rPr lang="en-US" b="1" dirty="0" smtClean="0"/>
              <a:t> their concentration gradient from an area of </a:t>
            </a:r>
            <a:r>
              <a:rPr lang="en-US" b="1" dirty="0" smtClean="0">
                <a:solidFill>
                  <a:srgbClr val="FF3300"/>
                </a:solidFill>
              </a:rPr>
              <a:t>LOWER</a:t>
            </a:r>
            <a:r>
              <a:rPr lang="en-US" b="1" dirty="0" smtClean="0"/>
              <a:t> </a:t>
            </a:r>
            <a:r>
              <a:rPr lang="en-US" b="1" dirty="0"/>
              <a:t>CONCENTRATION </a:t>
            </a:r>
            <a:r>
              <a:rPr lang="en-US" b="1" dirty="0" smtClean="0"/>
              <a:t>to an area of </a:t>
            </a:r>
            <a:r>
              <a:rPr lang="en-US" b="1" dirty="0" smtClean="0">
                <a:solidFill>
                  <a:srgbClr val="FF3300"/>
                </a:solidFill>
              </a:rPr>
              <a:t>HIGHER </a:t>
            </a:r>
            <a:r>
              <a:rPr lang="en-US" b="1" dirty="0" smtClean="0"/>
              <a:t>CONCENTRATION. This is known as:</a:t>
            </a:r>
            <a:r>
              <a:rPr lang="en-US" b="1" dirty="0"/>
              <a:t>	</a:t>
            </a:r>
            <a:endParaRPr lang="en-US" b="1" dirty="0" smtClean="0"/>
          </a:p>
          <a:p>
            <a:pPr lvl="1"/>
            <a:r>
              <a:rPr lang="en-US" b="1" u="sng" dirty="0" smtClean="0">
                <a:solidFill>
                  <a:srgbClr val="0000FF"/>
                </a:solidFill>
              </a:rPr>
              <a:t>ACTIVE </a:t>
            </a:r>
            <a:r>
              <a:rPr lang="en-US" b="1" u="sng" dirty="0">
                <a:solidFill>
                  <a:srgbClr val="0000FF"/>
                </a:solidFill>
              </a:rPr>
              <a:t>TRANSPORT</a:t>
            </a:r>
            <a:r>
              <a:rPr lang="en-US" b="1" dirty="0"/>
              <a:t>. </a:t>
            </a: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SMARTInkShape-1612"/>
          <p:cNvSpPr/>
          <p:nvPr/>
        </p:nvSpPr>
        <p:spPr>
          <a:xfrm>
            <a:off x="6103022" y="2357567"/>
            <a:ext cx="681281" cy="455851"/>
          </a:xfrm>
          <a:custGeom>
            <a:avLst/>
            <a:gdLst/>
            <a:ahLst/>
            <a:cxnLst/>
            <a:rect l="0" t="0" r="0" b="0"/>
            <a:pathLst>
              <a:path w="681281" h="455851">
                <a:moveTo>
                  <a:pt x="6151" y="277479"/>
                </a:moveTo>
                <a:lnTo>
                  <a:pt x="0" y="277479"/>
                </a:lnTo>
                <a:lnTo>
                  <a:pt x="4792" y="285250"/>
                </a:lnTo>
                <a:lnTo>
                  <a:pt x="6766" y="296611"/>
                </a:lnTo>
                <a:lnTo>
                  <a:pt x="26073" y="330147"/>
                </a:lnTo>
                <a:lnTo>
                  <a:pt x="36484" y="344237"/>
                </a:lnTo>
                <a:lnTo>
                  <a:pt x="41862" y="357672"/>
                </a:lnTo>
                <a:lnTo>
                  <a:pt x="75393" y="389693"/>
                </a:lnTo>
                <a:lnTo>
                  <a:pt x="109950" y="414206"/>
                </a:lnTo>
                <a:lnTo>
                  <a:pt x="142381" y="432969"/>
                </a:lnTo>
                <a:lnTo>
                  <a:pt x="170556" y="443836"/>
                </a:lnTo>
                <a:lnTo>
                  <a:pt x="204755" y="448717"/>
                </a:lnTo>
                <a:lnTo>
                  <a:pt x="232655" y="453540"/>
                </a:lnTo>
                <a:lnTo>
                  <a:pt x="261029" y="455322"/>
                </a:lnTo>
                <a:lnTo>
                  <a:pt x="289545" y="455850"/>
                </a:lnTo>
                <a:lnTo>
                  <a:pt x="318102" y="455213"/>
                </a:lnTo>
                <a:lnTo>
                  <a:pt x="346672" y="450350"/>
                </a:lnTo>
                <a:lnTo>
                  <a:pt x="375246" y="443882"/>
                </a:lnTo>
                <a:lnTo>
                  <a:pt x="403026" y="436938"/>
                </a:lnTo>
                <a:lnTo>
                  <a:pt x="436266" y="427481"/>
                </a:lnTo>
                <a:lnTo>
                  <a:pt x="463793" y="418232"/>
                </a:lnTo>
                <a:lnTo>
                  <a:pt x="497746" y="400885"/>
                </a:lnTo>
                <a:lnTo>
                  <a:pt x="532293" y="382171"/>
                </a:lnTo>
                <a:lnTo>
                  <a:pt x="566386" y="358430"/>
                </a:lnTo>
                <a:lnTo>
                  <a:pt x="597364" y="334627"/>
                </a:lnTo>
                <a:lnTo>
                  <a:pt x="627507" y="300399"/>
                </a:lnTo>
                <a:lnTo>
                  <a:pt x="650656" y="269590"/>
                </a:lnTo>
                <a:lnTo>
                  <a:pt x="669129" y="234518"/>
                </a:lnTo>
                <a:lnTo>
                  <a:pt x="676772" y="201112"/>
                </a:lnTo>
                <a:lnTo>
                  <a:pt x="681280" y="178123"/>
                </a:lnTo>
                <a:lnTo>
                  <a:pt x="678613" y="149021"/>
                </a:lnTo>
                <a:lnTo>
                  <a:pt x="675828" y="129615"/>
                </a:lnTo>
                <a:lnTo>
                  <a:pt x="660606" y="99022"/>
                </a:lnTo>
                <a:lnTo>
                  <a:pt x="643177" y="73023"/>
                </a:lnTo>
                <a:lnTo>
                  <a:pt x="609334" y="39373"/>
                </a:lnTo>
                <a:lnTo>
                  <a:pt x="578500" y="22424"/>
                </a:lnTo>
                <a:lnTo>
                  <a:pt x="549244" y="11198"/>
                </a:lnTo>
                <a:lnTo>
                  <a:pt x="520110" y="7551"/>
                </a:lnTo>
                <a:lnTo>
                  <a:pt x="490135" y="2679"/>
                </a:lnTo>
                <a:lnTo>
                  <a:pt x="457352" y="0"/>
                </a:lnTo>
                <a:lnTo>
                  <a:pt x="426296" y="2999"/>
                </a:lnTo>
                <a:lnTo>
                  <a:pt x="393193" y="8915"/>
                </a:lnTo>
                <a:lnTo>
                  <a:pt x="362042" y="15694"/>
                </a:lnTo>
                <a:lnTo>
                  <a:pt x="328911" y="22730"/>
                </a:lnTo>
                <a:lnTo>
                  <a:pt x="297752" y="33635"/>
                </a:lnTo>
                <a:lnTo>
                  <a:pt x="264619" y="46920"/>
                </a:lnTo>
                <a:lnTo>
                  <a:pt x="229666" y="64703"/>
                </a:lnTo>
                <a:lnTo>
                  <a:pt x="197967" y="85053"/>
                </a:lnTo>
                <a:lnTo>
                  <a:pt x="168466" y="106164"/>
                </a:lnTo>
                <a:lnTo>
                  <a:pt x="139617" y="127500"/>
                </a:lnTo>
                <a:lnTo>
                  <a:pt x="107127" y="160953"/>
                </a:lnTo>
                <a:lnTo>
                  <a:pt x="79896" y="193431"/>
                </a:lnTo>
                <a:lnTo>
                  <a:pt x="63985" y="220826"/>
                </a:lnTo>
                <a:lnTo>
                  <a:pt x="51333" y="249051"/>
                </a:lnTo>
                <a:lnTo>
                  <a:pt x="42557" y="277522"/>
                </a:lnTo>
                <a:lnTo>
                  <a:pt x="34930" y="306067"/>
                </a:lnTo>
                <a:lnTo>
                  <a:pt x="29034" y="340364"/>
                </a:lnTo>
                <a:lnTo>
                  <a:pt x="32779" y="372597"/>
                </a:lnTo>
                <a:lnTo>
                  <a:pt x="34726" y="3846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1066800" y="4472370"/>
            <a:ext cx="7565125" cy="1785577"/>
            <a:chOff x="1143000" y="4724400"/>
            <a:chExt cx="7565125" cy="1785577"/>
          </a:xfrm>
        </p:grpSpPr>
        <p:grpSp>
          <p:nvGrpSpPr>
            <p:cNvPr id="37" name="SMARTInkShape-Group481"/>
            <p:cNvGrpSpPr/>
            <p:nvPr/>
          </p:nvGrpSpPr>
          <p:grpSpPr>
            <a:xfrm>
              <a:off x="5072063" y="5164931"/>
              <a:ext cx="671513" cy="100014"/>
              <a:chOff x="5072063" y="5164931"/>
              <a:chExt cx="671513" cy="100014"/>
            </a:xfrm>
          </p:grpSpPr>
          <p:sp>
            <p:nvSpPr>
              <p:cNvPr id="35" name="SMARTInkShape-1640"/>
              <p:cNvSpPr/>
              <p:nvPr/>
            </p:nvSpPr>
            <p:spPr>
              <a:xfrm>
                <a:off x="5072063" y="5164931"/>
                <a:ext cx="671513" cy="13995"/>
              </a:xfrm>
              <a:custGeom>
                <a:avLst/>
                <a:gdLst/>
                <a:ahLst/>
                <a:cxnLst/>
                <a:rect l="0" t="0" r="0" b="0"/>
                <a:pathLst>
                  <a:path w="671513" h="13995">
                    <a:moveTo>
                      <a:pt x="0" y="7144"/>
                    </a:moveTo>
                    <a:lnTo>
                      <a:pt x="32904" y="7144"/>
                    </a:lnTo>
                    <a:lnTo>
                      <a:pt x="67117" y="7144"/>
                    </a:lnTo>
                    <a:lnTo>
                      <a:pt x="100384" y="12798"/>
                    </a:lnTo>
                    <a:lnTo>
                      <a:pt x="128660" y="13994"/>
                    </a:lnTo>
                    <a:lnTo>
                      <a:pt x="162879" y="13436"/>
                    </a:lnTo>
                    <a:lnTo>
                      <a:pt x="190782" y="10155"/>
                    </a:lnTo>
                    <a:lnTo>
                      <a:pt x="219158" y="11917"/>
                    </a:lnTo>
                    <a:lnTo>
                      <a:pt x="248468" y="8911"/>
                    </a:lnTo>
                    <a:lnTo>
                      <a:pt x="281141" y="7667"/>
                    </a:lnTo>
                    <a:lnTo>
                      <a:pt x="312077" y="7299"/>
                    </a:lnTo>
                    <a:lnTo>
                      <a:pt x="345232" y="6396"/>
                    </a:lnTo>
                    <a:lnTo>
                      <a:pt x="375517" y="2248"/>
                    </a:lnTo>
                    <a:lnTo>
                      <a:pt x="404599" y="666"/>
                    </a:lnTo>
                    <a:lnTo>
                      <a:pt x="433323" y="198"/>
                    </a:lnTo>
                    <a:lnTo>
                      <a:pt x="461943" y="59"/>
                    </a:lnTo>
                    <a:lnTo>
                      <a:pt x="490532" y="18"/>
                    </a:lnTo>
                    <a:lnTo>
                      <a:pt x="519110" y="6"/>
                    </a:lnTo>
                    <a:lnTo>
                      <a:pt x="546893" y="2"/>
                    </a:lnTo>
                    <a:lnTo>
                      <a:pt x="580133" y="1"/>
                    </a:lnTo>
                    <a:lnTo>
                      <a:pt x="613245" y="0"/>
                    </a:lnTo>
                    <a:lnTo>
                      <a:pt x="647817" y="0"/>
                    </a:lnTo>
                    <a:lnTo>
                      <a:pt x="661099" y="0"/>
                    </a:lnTo>
                    <a:lnTo>
                      <a:pt x="665032" y="2117"/>
                    </a:lnTo>
                    <a:lnTo>
                      <a:pt x="671512" y="7144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SMARTInkShape-1641"/>
              <p:cNvSpPr/>
              <p:nvPr/>
            </p:nvSpPr>
            <p:spPr>
              <a:xfrm>
                <a:off x="5179219" y="5243513"/>
                <a:ext cx="492920" cy="21432"/>
              </a:xfrm>
              <a:custGeom>
                <a:avLst/>
                <a:gdLst/>
                <a:ahLst/>
                <a:cxnLst/>
                <a:rect l="0" t="0" r="0" b="0"/>
                <a:pathLst>
                  <a:path w="492920" h="21432">
                    <a:moveTo>
                      <a:pt x="0" y="21431"/>
                    </a:moveTo>
                    <a:lnTo>
                      <a:pt x="6151" y="15280"/>
                    </a:lnTo>
                    <a:lnTo>
                      <a:pt x="34527" y="10582"/>
                    </a:lnTo>
                    <a:lnTo>
                      <a:pt x="69164" y="7596"/>
                    </a:lnTo>
                    <a:lnTo>
                      <a:pt x="95635" y="5161"/>
                    </a:lnTo>
                    <a:lnTo>
                      <a:pt x="130200" y="1529"/>
                    </a:lnTo>
                    <a:lnTo>
                      <a:pt x="163214" y="302"/>
                    </a:lnTo>
                    <a:lnTo>
                      <a:pt x="197575" y="59"/>
                    </a:lnTo>
                    <a:lnTo>
                      <a:pt x="230233" y="12"/>
                    </a:lnTo>
                    <a:lnTo>
                      <a:pt x="257658" y="3"/>
                    </a:lnTo>
                    <a:lnTo>
                      <a:pt x="285893" y="1"/>
                    </a:lnTo>
                    <a:lnTo>
                      <a:pt x="314367" y="0"/>
                    </a:lnTo>
                    <a:lnTo>
                      <a:pt x="348640" y="0"/>
                    </a:lnTo>
                    <a:lnTo>
                      <a:pt x="380722" y="4909"/>
                    </a:lnTo>
                    <a:lnTo>
                      <a:pt x="413902" y="6481"/>
                    </a:lnTo>
                    <a:lnTo>
                      <a:pt x="446363" y="7056"/>
                    </a:lnTo>
                    <a:lnTo>
                      <a:pt x="481259" y="7141"/>
                    </a:lnTo>
                    <a:lnTo>
                      <a:pt x="492919" y="7143"/>
                    </a:lnTo>
                  </a:path>
                </a:pathLst>
              </a:cu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6" name="SMARTInkShape-1712"/>
            <p:cNvSpPr/>
            <p:nvPr/>
          </p:nvSpPr>
          <p:spPr>
            <a:xfrm>
              <a:off x="4586288" y="6036469"/>
              <a:ext cx="35719" cy="300038"/>
            </a:xfrm>
            <a:custGeom>
              <a:avLst/>
              <a:gdLst/>
              <a:ahLst/>
              <a:cxnLst/>
              <a:rect l="0" t="0" r="0" b="0"/>
              <a:pathLst>
                <a:path w="35719" h="300038">
                  <a:moveTo>
                    <a:pt x="0" y="0"/>
                  </a:moveTo>
                  <a:lnTo>
                    <a:pt x="0" y="3792"/>
                  </a:lnTo>
                  <a:lnTo>
                    <a:pt x="6150" y="30528"/>
                  </a:lnTo>
                  <a:lnTo>
                    <a:pt x="7741" y="59917"/>
                  </a:lnTo>
                  <a:lnTo>
                    <a:pt x="11995" y="93424"/>
                  </a:lnTo>
                  <a:lnTo>
                    <a:pt x="14402" y="121873"/>
                  </a:lnTo>
                  <a:lnTo>
                    <a:pt x="18995" y="157025"/>
                  </a:lnTo>
                  <a:lnTo>
                    <a:pt x="20950" y="191443"/>
                  </a:lnTo>
                  <a:lnTo>
                    <a:pt x="25128" y="221172"/>
                  </a:lnTo>
                  <a:lnTo>
                    <a:pt x="28272" y="254351"/>
                  </a:lnTo>
                  <a:lnTo>
                    <a:pt x="35416" y="287702"/>
                  </a:lnTo>
                  <a:lnTo>
                    <a:pt x="35718" y="300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1143000" y="4724400"/>
              <a:ext cx="7565125" cy="1785577"/>
              <a:chOff x="1143000" y="4729515"/>
              <a:chExt cx="7565125" cy="1785577"/>
            </a:xfrm>
          </p:grpSpPr>
          <p:grpSp>
            <p:nvGrpSpPr>
              <p:cNvPr id="119" name="SMARTInkShape-Group494"/>
              <p:cNvGrpSpPr/>
              <p:nvPr/>
            </p:nvGrpSpPr>
            <p:grpSpPr>
              <a:xfrm>
                <a:off x="5622131" y="6200775"/>
                <a:ext cx="128589" cy="314317"/>
                <a:chOff x="5622131" y="6200775"/>
                <a:chExt cx="128589" cy="314317"/>
              </a:xfrm>
            </p:grpSpPr>
            <p:sp>
              <p:nvSpPr>
                <p:cNvPr id="117" name="SMARTInkShape-1713"/>
                <p:cNvSpPr/>
                <p:nvPr/>
              </p:nvSpPr>
              <p:spPr>
                <a:xfrm>
                  <a:off x="5729582" y="6386513"/>
                  <a:ext cx="21138" cy="12857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38" h="128579">
                      <a:moveTo>
                        <a:pt x="6849" y="0"/>
                      </a:moveTo>
                      <a:lnTo>
                        <a:pt x="3057" y="0"/>
                      </a:lnTo>
                      <a:lnTo>
                        <a:pt x="1939" y="793"/>
                      </a:lnTo>
                      <a:lnTo>
                        <a:pt x="1195" y="2116"/>
                      </a:lnTo>
                      <a:lnTo>
                        <a:pt x="0" y="6150"/>
                      </a:lnTo>
                      <a:lnTo>
                        <a:pt x="4673" y="12651"/>
                      </a:lnTo>
                      <a:lnTo>
                        <a:pt x="6204" y="19270"/>
                      </a:lnTo>
                      <a:lnTo>
                        <a:pt x="6562" y="23910"/>
                      </a:lnTo>
                      <a:lnTo>
                        <a:pt x="8839" y="28618"/>
                      </a:lnTo>
                      <a:lnTo>
                        <a:pt x="11702" y="33356"/>
                      </a:lnTo>
                      <a:lnTo>
                        <a:pt x="13541" y="42866"/>
                      </a:lnTo>
                      <a:lnTo>
                        <a:pt x="13691" y="45246"/>
                      </a:lnTo>
                      <a:lnTo>
                        <a:pt x="15976" y="50007"/>
                      </a:lnTo>
                      <a:lnTo>
                        <a:pt x="17696" y="52388"/>
                      </a:lnTo>
                      <a:lnTo>
                        <a:pt x="20117" y="63324"/>
                      </a:lnTo>
                      <a:lnTo>
                        <a:pt x="21131" y="97613"/>
                      </a:lnTo>
                      <a:lnTo>
                        <a:pt x="21137" y="128578"/>
                      </a:lnTo>
                      <a:lnTo>
                        <a:pt x="21137" y="12144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SMARTInkShape-1714"/>
                <p:cNvSpPr/>
                <p:nvPr/>
              </p:nvSpPr>
              <p:spPr>
                <a:xfrm>
                  <a:off x="5622131" y="6200775"/>
                  <a:ext cx="50008" cy="2214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008" h="221457">
                      <a:moveTo>
                        <a:pt x="0" y="0"/>
                      </a:moveTo>
                      <a:lnTo>
                        <a:pt x="0" y="7057"/>
                      </a:lnTo>
                      <a:lnTo>
                        <a:pt x="7057" y="7143"/>
                      </a:lnTo>
                      <a:lnTo>
                        <a:pt x="7142" y="13993"/>
                      </a:lnTo>
                      <a:lnTo>
                        <a:pt x="13295" y="20413"/>
                      </a:lnTo>
                      <a:lnTo>
                        <a:pt x="13994" y="24922"/>
                      </a:lnTo>
                      <a:lnTo>
                        <a:pt x="14885" y="26139"/>
                      </a:lnTo>
                      <a:lnTo>
                        <a:pt x="16274" y="26951"/>
                      </a:lnTo>
                      <a:lnTo>
                        <a:pt x="21130" y="28480"/>
                      </a:lnTo>
                      <a:lnTo>
                        <a:pt x="21423" y="35422"/>
                      </a:lnTo>
                      <a:lnTo>
                        <a:pt x="28281" y="42560"/>
                      </a:lnTo>
                      <a:lnTo>
                        <a:pt x="28575" y="78279"/>
                      </a:lnTo>
                      <a:lnTo>
                        <a:pt x="28575" y="91573"/>
                      </a:lnTo>
                      <a:lnTo>
                        <a:pt x="29369" y="92005"/>
                      </a:lnTo>
                      <a:lnTo>
                        <a:pt x="32367" y="92485"/>
                      </a:lnTo>
                      <a:lnTo>
                        <a:pt x="33485" y="93407"/>
                      </a:lnTo>
                      <a:lnTo>
                        <a:pt x="35632" y="99708"/>
                      </a:lnTo>
                      <a:lnTo>
                        <a:pt x="35719" y="121116"/>
                      </a:lnTo>
                      <a:lnTo>
                        <a:pt x="42569" y="128284"/>
                      </a:lnTo>
                      <a:lnTo>
                        <a:pt x="42863" y="163984"/>
                      </a:lnTo>
                      <a:lnTo>
                        <a:pt x="42863" y="199572"/>
                      </a:lnTo>
                      <a:lnTo>
                        <a:pt x="42863" y="199935"/>
                      </a:lnTo>
                      <a:lnTo>
                        <a:pt x="46655" y="199999"/>
                      </a:lnTo>
                      <a:lnTo>
                        <a:pt x="47773" y="200801"/>
                      </a:lnTo>
                      <a:lnTo>
                        <a:pt x="49948" y="206972"/>
                      </a:lnTo>
                      <a:lnTo>
                        <a:pt x="50004" y="207161"/>
                      </a:lnTo>
                      <a:lnTo>
                        <a:pt x="50007" y="22145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1143000" y="4729515"/>
                <a:ext cx="7565125" cy="1785577"/>
                <a:chOff x="1143000" y="4729515"/>
                <a:chExt cx="7565125" cy="1785577"/>
              </a:xfrm>
            </p:grpSpPr>
            <p:sp>
              <p:nvSpPr>
                <p:cNvPr id="103" name="SMARTInkShape-1700"/>
                <p:cNvSpPr/>
                <p:nvPr/>
              </p:nvSpPr>
              <p:spPr>
                <a:xfrm>
                  <a:off x="3114800" y="5950876"/>
                  <a:ext cx="157039" cy="3213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039" h="321338">
                      <a:moveTo>
                        <a:pt x="157038" y="71305"/>
                      </a:moveTo>
                      <a:lnTo>
                        <a:pt x="157038" y="67513"/>
                      </a:lnTo>
                      <a:lnTo>
                        <a:pt x="147095" y="44570"/>
                      </a:lnTo>
                      <a:lnTo>
                        <a:pt x="140245" y="34456"/>
                      </a:lnTo>
                      <a:lnTo>
                        <a:pt x="109976" y="12877"/>
                      </a:lnTo>
                      <a:lnTo>
                        <a:pt x="90474" y="3261"/>
                      </a:lnTo>
                      <a:lnTo>
                        <a:pt x="62210" y="0"/>
                      </a:lnTo>
                      <a:lnTo>
                        <a:pt x="50977" y="3699"/>
                      </a:lnTo>
                      <a:lnTo>
                        <a:pt x="37594" y="13615"/>
                      </a:lnTo>
                      <a:lnTo>
                        <a:pt x="24553" y="31188"/>
                      </a:lnTo>
                      <a:lnTo>
                        <a:pt x="16800" y="47600"/>
                      </a:lnTo>
                      <a:lnTo>
                        <a:pt x="7069" y="83262"/>
                      </a:lnTo>
                      <a:lnTo>
                        <a:pt x="1296" y="113707"/>
                      </a:lnTo>
                      <a:lnTo>
                        <a:pt x="296" y="146839"/>
                      </a:lnTo>
                      <a:lnTo>
                        <a:pt x="0" y="175442"/>
                      </a:lnTo>
                      <a:lnTo>
                        <a:pt x="5546" y="208128"/>
                      </a:lnTo>
                      <a:lnTo>
                        <a:pt x="7618" y="242105"/>
                      </a:lnTo>
                      <a:lnTo>
                        <a:pt x="14277" y="273445"/>
                      </a:lnTo>
                      <a:lnTo>
                        <a:pt x="27136" y="308009"/>
                      </a:lnTo>
                      <a:lnTo>
                        <a:pt x="35594" y="32133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5" name="Group 144"/>
                <p:cNvGrpSpPr/>
                <p:nvPr/>
              </p:nvGrpSpPr>
              <p:grpSpPr>
                <a:xfrm>
                  <a:off x="1143000" y="4729515"/>
                  <a:ext cx="7565125" cy="1785577"/>
                  <a:chOff x="1157288" y="4722019"/>
                  <a:chExt cx="7565125" cy="1785577"/>
                </a:xfrm>
              </p:grpSpPr>
              <p:grpSp>
                <p:nvGrpSpPr>
                  <p:cNvPr id="8" name="SMARTInkShape-Group477"/>
                  <p:cNvGrpSpPr/>
                  <p:nvPr/>
                </p:nvGrpSpPr>
                <p:grpSpPr>
                  <a:xfrm>
                    <a:off x="1157288" y="4772025"/>
                    <a:ext cx="292894" cy="292895"/>
                    <a:chOff x="1157288" y="4772025"/>
                    <a:chExt cx="292894" cy="292895"/>
                  </a:xfrm>
                </p:grpSpPr>
                <p:sp>
                  <p:nvSpPr>
                    <p:cNvPr id="5" name="SMARTInkShape-1613"/>
                    <p:cNvSpPr/>
                    <p:nvPr/>
                  </p:nvSpPr>
                  <p:spPr>
                    <a:xfrm>
                      <a:off x="1214438" y="4843463"/>
                      <a:ext cx="150019" cy="2214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0019" h="221457">
                          <a:moveTo>
                            <a:pt x="0" y="0"/>
                          </a:moveTo>
                          <a:lnTo>
                            <a:pt x="0" y="3792"/>
                          </a:lnTo>
                          <a:lnTo>
                            <a:pt x="2116" y="7770"/>
                          </a:lnTo>
                          <a:lnTo>
                            <a:pt x="4909" y="12184"/>
                          </a:lnTo>
                          <a:lnTo>
                            <a:pt x="6702" y="21486"/>
                          </a:lnTo>
                          <a:lnTo>
                            <a:pt x="6849" y="23848"/>
                          </a:lnTo>
                          <a:lnTo>
                            <a:pt x="28307" y="57337"/>
                          </a:lnTo>
                          <a:lnTo>
                            <a:pt x="45228" y="86706"/>
                          </a:lnTo>
                          <a:lnTo>
                            <a:pt x="70995" y="121575"/>
                          </a:lnTo>
                          <a:lnTo>
                            <a:pt x="76797" y="130233"/>
                          </a:lnTo>
                          <a:lnTo>
                            <a:pt x="91340" y="144376"/>
                          </a:lnTo>
                          <a:lnTo>
                            <a:pt x="113240" y="176300"/>
                          </a:lnTo>
                          <a:lnTo>
                            <a:pt x="140434" y="211188"/>
                          </a:lnTo>
                          <a:lnTo>
                            <a:pt x="150018" y="2214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" name="SMARTInkShape-1614"/>
                    <p:cNvSpPr/>
                    <p:nvPr/>
                  </p:nvSpPr>
                  <p:spPr>
                    <a:xfrm>
                      <a:off x="1221581" y="4772025"/>
                      <a:ext cx="100014" cy="2643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014" h="264320">
                          <a:moveTo>
                            <a:pt x="100013" y="0"/>
                          </a:moveTo>
                          <a:lnTo>
                            <a:pt x="100013" y="6151"/>
                          </a:lnTo>
                          <a:lnTo>
                            <a:pt x="95103" y="12651"/>
                          </a:lnTo>
                          <a:lnTo>
                            <a:pt x="85229" y="40623"/>
                          </a:lnTo>
                          <a:lnTo>
                            <a:pt x="73754" y="72583"/>
                          </a:lnTo>
                          <a:lnTo>
                            <a:pt x="60320" y="107195"/>
                          </a:lnTo>
                          <a:lnTo>
                            <a:pt x="53775" y="136834"/>
                          </a:lnTo>
                          <a:lnTo>
                            <a:pt x="47331" y="165074"/>
                          </a:lnTo>
                          <a:lnTo>
                            <a:pt x="38042" y="192268"/>
                          </a:lnTo>
                          <a:lnTo>
                            <a:pt x="31733" y="203989"/>
                          </a:lnTo>
                          <a:lnTo>
                            <a:pt x="26643" y="233720"/>
                          </a:lnTo>
                          <a:lnTo>
                            <a:pt x="23748" y="239607"/>
                          </a:lnTo>
                          <a:lnTo>
                            <a:pt x="21324" y="247384"/>
                          </a:lnTo>
                          <a:lnTo>
                            <a:pt x="11579" y="259521"/>
                          </a:lnTo>
                          <a:lnTo>
                            <a:pt x="6998" y="262186"/>
                          </a:lnTo>
                          <a:lnTo>
                            <a:pt x="0" y="26431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SMARTInkShape-1615"/>
                    <p:cNvSpPr/>
                    <p:nvPr/>
                  </p:nvSpPr>
                  <p:spPr>
                    <a:xfrm>
                      <a:off x="1157288" y="4900907"/>
                      <a:ext cx="292894" cy="2113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2894" h="21138">
                          <a:moveTo>
                            <a:pt x="0" y="21137"/>
                          </a:moveTo>
                          <a:lnTo>
                            <a:pt x="24369" y="20343"/>
                          </a:lnTo>
                          <a:lnTo>
                            <a:pt x="52436" y="14655"/>
                          </a:lnTo>
                          <a:lnTo>
                            <a:pt x="85727" y="14032"/>
                          </a:lnTo>
                          <a:lnTo>
                            <a:pt x="116152" y="14001"/>
                          </a:lnTo>
                          <a:lnTo>
                            <a:pt x="148179" y="13201"/>
                          </a:lnTo>
                          <a:lnTo>
                            <a:pt x="179449" y="7842"/>
                          </a:lnTo>
                          <a:lnTo>
                            <a:pt x="211588" y="6936"/>
                          </a:lnTo>
                          <a:lnTo>
                            <a:pt x="244455" y="6061"/>
                          </a:lnTo>
                          <a:lnTo>
                            <a:pt x="258660" y="1196"/>
                          </a:lnTo>
                          <a:lnTo>
                            <a:pt x="268933" y="0"/>
                          </a:lnTo>
                          <a:lnTo>
                            <a:pt x="292893" y="684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" name="SMARTInkShape-Group478"/>
                  <p:cNvGrpSpPr/>
                  <p:nvPr/>
                </p:nvGrpSpPr>
                <p:grpSpPr>
                  <a:xfrm>
                    <a:off x="1535906" y="4722019"/>
                    <a:ext cx="3164683" cy="607220"/>
                    <a:chOff x="1535906" y="4722019"/>
                    <a:chExt cx="3164683" cy="607220"/>
                  </a:xfrm>
                </p:grpSpPr>
                <p:sp>
                  <p:nvSpPr>
                    <p:cNvPr id="9" name="SMARTInkShape-1616"/>
                    <p:cNvSpPr/>
                    <p:nvPr/>
                  </p:nvSpPr>
                  <p:spPr>
                    <a:xfrm>
                      <a:off x="1535906" y="4832641"/>
                      <a:ext cx="300039" cy="49659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00039" h="496598">
                          <a:moveTo>
                            <a:pt x="0" y="496597"/>
                          </a:moveTo>
                          <a:lnTo>
                            <a:pt x="6151" y="496597"/>
                          </a:lnTo>
                          <a:lnTo>
                            <a:pt x="17000" y="486654"/>
                          </a:lnTo>
                          <a:lnTo>
                            <a:pt x="19462" y="482124"/>
                          </a:lnTo>
                          <a:lnTo>
                            <a:pt x="21350" y="477464"/>
                          </a:lnTo>
                          <a:lnTo>
                            <a:pt x="24835" y="472748"/>
                          </a:lnTo>
                          <a:lnTo>
                            <a:pt x="26913" y="465888"/>
                          </a:lnTo>
                          <a:lnTo>
                            <a:pt x="34060" y="433315"/>
                          </a:lnTo>
                          <a:lnTo>
                            <a:pt x="43005" y="403928"/>
                          </a:lnTo>
                          <a:lnTo>
                            <a:pt x="52416" y="375192"/>
                          </a:lnTo>
                          <a:lnTo>
                            <a:pt x="61918" y="345792"/>
                          </a:lnTo>
                          <a:lnTo>
                            <a:pt x="69322" y="312350"/>
                          </a:lnTo>
                          <a:lnTo>
                            <a:pt x="74812" y="278787"/>
                          </a:lnTo>
                          <a:lnTo>
                            <a:pt x="77465" y="250997"/>
                          </a:lnTo>
                          <a:lnTo>
                            <a:pt x="82043" y="222655"/>
                          </a:lnTo>
                          <a:lnTo>
                            <a:pt x="88427" y="194149"/>
                          </a:lnTo>
                          <a:lnTo>
                            <a:pt x="93011" y="168765"/>
                          </a:lnTo>
                          <a:lnTo>
                            <a:pt x="96901" y="142138"/>
                          </a:lnTo>
                          <a:lnTo>
                            <a:pt x="99884" y="113759"/>
                          </a:lnTo>
                          <a:lnTo>
                            <a:pt x="107602" y="78603"/>
                          </a:lnTo>
                          <a:lnTo>
                            <a:pt x="112977" y="45289"/>
                          </a:lnTo>
                          <a:lnTo>
                            <a:pt x="126486" y="11152"/>
                          </a:lnTo>
                          <a:lnTo>
                            <a:pt x="127965" y="5893"/>
                          </a:lnTo>
                          <a:lnTo>
                            <a:pt x="132195" y="542"/>
                          </a:lnTo>
                          <a:lnTo>
                            <a:pt x="134168" y="0"/>
                          </a:lnTo>
                          <a:lnTo>
                            <a:pt x="136277" y="432"/>
                          </a:lnTo>
                          <a:lnTo>
                            <a:pt x="138476" y="1514"/>
                          </a:lnTo>
                          <a:lnTo>
                            <a:pt x="139942" y="3029"/>
                          </a:lnTo>
                          <a:lnTo>
                            <a:pt x="141572" y="6829"/>
                          </a:lnTo>
                          <a:lnTo>
                            <a:pt x="146553" y="30357"/>
                          </a:lnTo>
                          <a:lnTo>
                            <a:pt x="162001" y="64031"/>
                          </a:lnTo>
                          <a:lnTo>
                            <a:pt x="169349" y="90036"/>
                          </a:lnTo>
                          <a:lnTo>
                            <a:pt x="176877" y="125204"/>
                          </a:lnTo>
                          <a:lnTo>
                            <a:pt x="184414" y="160851"/>
                          </a:lnTo>
                          <a:lnTo>
                            <a:pt x="191180" y="190211"/>
                          </a:lnTo>
                          <a:lnTo>
                            <a:pt x="202276" y="223645"/>
                          </a:lnTo>
                          <a:lnTo>
                            <a:pt x="208963" y="239553"/>
                          </a:lnTo>
                          <a:lnTo>
                            <a:pt x="215373" y="273520"/>
                          </a:lnTo>
                          <a:lnTo>
                            <a:pt x="223887" y="296091"/>
                          </a:lnTo>
                          <a:lnTo>
                            <a:pt x="239886" y="331433"/>
                          </a:lnTo>
                          <a:lnTo>
                            <a:pt x="252026" y="353082"/>
                          </a:lnTo>
                          <a:lnTo>
                            <a:pt x="262793" y="369936"/>
                          </a:lnTo>
                          <a:lnTo>
                            <a:pt x="280899" y="402034"/>
                          </a:lnTo>
                          <a:lnTo>
                            <a:pt x="290766" y="417479"/>
                          </a:lnTo>
                          <a:lnTo>
                            <a:pt x="292742" y="422539"/>
                          </a:lnTo>
                          <a:lnTo>
                            <a:pt x="297523" y="429851"/>
                          </a:lnTo>
                          <a:lnTo>
                            <a:pt x="300038" y="43944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SMARTInkShape-1617"/>
                    <p:cNvSpPr/>
                    <p:nvPr/>
                  </p:nvSpPr>
                  <p:spPr>
                    <a:xfrm>
                      <a:off x="1571625" y="5057775"/>
                      <a:ext cx="200026" cy="1428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0026" h="14289">
                          <a:moveTo>
                            <a:pt x="200025" y="0"/>
                          </a:moveTo>
                          <a:lnTo>
                            <a:pt x="165860" y="794"/>
                          </a:lnTo>
                          <a:lnTo>
                            <a:pt x="130776" y="5654"/>
                          </a:lnTo>
                          <a:lnTo>
                            <a:pt x="98066" y="6948"/>
                          </a:lnTo>
                          <a:lnTo>
                            <a:pt x="71053" y="9222"/>
                          </a:lnTo>
                          <a:lnTo>
                            <a:pt x="40578" y="13620"/>
                          </a:lnTo>
                          <a:lnTo>
                            <a:pt x="7090" y="14229"/>
                          </a:lnTo>
                          <a:lnTo>
                            <a:pt x="0" y="1428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" name="SMARTInkShape-1618"/>
                    <p:cNvSpPr/>
                    <p:nvPr/>
                  </p:nvSpPr>
                  <p:spPr>
                    <a:xfrm>
                      <a:off x="1857597" y="4943504"/>
                      <a:ext cx="142654" cy="2604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654" h="260444">
                          <a:moveTo>
                            <a:pt x="142653" y="28546"/>
                          </a:moveTo>
                          <a:lnTo>
                            <a:pt x="123986" y="10673"/>
                          </a:lnTo>
                          <a:lnTo>
                            <a:pt x="114154" y="5701"/>
                          </a:lnTo>
                          <a:lnTo>
                            <a:pt x="109349" y="2517"/>
                          </a:lnTo>
                          <a:lnTo>
                            <a:pt x="101388" y="726"/>
                          </a:lnTo>
                          <a:lnTo>
                            <a:pt x="70122" y="0"/>
                          </a:lnTo>
                          <a:lnTo>
                            <a:pt x="58280" y="3772"/>
                          </a:lnTo>
                          <a:lnTo>
                            <a:pt x="51443" y="9862"/>
                          </a:lnTo>
                          <a:lnTo>
                            <a:pt x="22742" y="43346"/>
                          </a:lnTo>
                          <a:lnTo>
                            <a:pt x="10299" y="66713"/>
                          </a:lnTo>
                          <a:lnTo>
                            <a:pt x="2309" y="100136"/>
                          </a:lnTo>
                          <a:lnTo>
                            <a:pt x="0" y="135653"/>
                          </a:lnTo>
                          <a:lnTo>
                            <a:pt x="1939" y="158770"/>
                          </a:lnTo>
                          <a:lnTo>
                            <a:pt x="14255" y="192369"/>
                          </a:lnTo>
                          <a:lnTo>
                            <a:pt x="30486" y="221385"/>
                          </a:lnTo>
                          <a:lnTo>
                            <a:pt x="52446" y="244441"/>
                          </a:lnTo>
                          <a:lnTo>
                            <a:pt x="65743" y="253029"/>
                          </a:lnTo>
                          <a:lnTo>
                            <a:pt x="95503" y="260396"/>
                          </a:lnTo>
                          <a:lnTo>
                            <a:pt x="107939" y="260443"/>
                          </a:lnTo>
                          <a:lnTo>
                            <a:pt x="128366" y="25714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" name="SMARTInkShape-1619"/>
                    <p:cNvSpPr/>
                    <p:nvPr/>
                  </p:nvSpPr>
                  <p:spPr>
                    <a:xfrm>
                      <a:off x="2114550" y="4857750"/>
                      <a:ext cx="35720" cy="3286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720" h="328614">
                          <a:moveTo>
                            <a:pt x="0" y="0"/>
                          </a:moveTo>
                          <a:lnTo>
                            <a:pt x="0" y="35699"/>
                          </a:lnTo>
                          <a:lnTo>
                            <a:pt x="0" y="70022"/>
                          </a:lnTo>
                          <a:lnTo>
                            <a:pt x="4910" y="99733"/>
                          </a:lnTo>
                          <a:lnTo>
                            <a:pt x="6702" y="128532"/>
                          </a:lnTo>
                          <a:lnTo>
                            <a:pt x="7057" y="157152"/>
                          </a:lnTo>
                          <a:lnTo>
                            <a:pt x="9222" y="179911"/>
                          </a:lnTo>
                          <a:lnTo>
                            <a:pt x="14903" y="215497"/>
                          </a:lnTo>
                          <a:lnTo>
                            <a:pt x="23934" y="245062"/>
                          </a:lnTo>
                          <a:lnTo>
                            <a:pt x="27964" y="276775"/>
                          </a:lnTo>
                          <a:lnTo>
                            <a:pt x="29097" y="287318"/>
                          </a:lnTo>
                          <a:lnTo>
                            <a:pt x="35414" y="316256"/>
                          </a:lnTo>
                          <a:lnTo>
                            <a:pt x="35719" y="32861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" name="SMARTInkShape-1620"/>
                    <p:cNvSpPr/>
                    <p:nvPr/>
                  </p:nvSpPr>
                  <p:spPr>
                    <a:xfrm>
                      <a:off x="2028825" y="4964906"/>
                      <a:ext cx="228601" cy="2825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8601" h="28255">
                          <a:moveTo>
                            <a:pt x="0" y="7144"/>
                          </a:moveTo>
                          <a:lnTo>
                            <a:pt x="6151" y="7144"/>
                          </a:lnTo>
                          <a:lnTo>
                            <a:pt x="23150" y="13295"/>
                          </a:lnTo>
                          <a:lnTo>
                            <a:pt x="43402" y="16274"/>
                          </a:lnTo>
                          <a:lnTo>
                            <a:pt x="57310" y="19903"/>
                          </a:lnTo>
                          <a:lnTo>
                            <a:pt x="90803" y="26140"/>
                          </a:lnTo>
                          <a:lnTo>
                            <a:pt x="122269" y="28254"/>
                          </a:lnTo>
                          <a:lnTo>
                            <a:pt x="155850" y="26416"/>
                          </a:lnTo>
                          <a:lnTo>
                            <a:pt x="188299" y="21294"/>
                          </a:lnTo>
                          <a:lnTo>
                            <a:pt x="201666" y="15923"/>
                          </a:lnTo>
                          <a:lnTo>
                            <a:pt x="221274" y="2073"/>
                          </a:lnTo>
                          <a:lnTo>
                            <a:pt x="22860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" name="SMARTInkShape-1621"/>
                    <p:cNvSpPr/>
                    <p:nvPr/>
                  </p:nvSpPr>
                  <p:spPr>
                    <a:xfrm>
                      <a:off x="2266042" y="4986338"/>
                      <a:ext cx="41390" cy="1928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1390" h="192882">
                          <a:moveTo>
                            <a:pt x="12814" y="0"/>
                          </a:moveTo>
                          <a:lnTo>
                            <a:pt x="9022" y="3792"/>
                          </a:lnTo>
                          <a:lnTo>
                            <a:pt x="7160" y="7770"/>
                          </a:lnTo>
                          <a:lnTo>
                            <a:pt x="55" y="43064"/>
                          </a:lnTo>
                          <a:lnTo>
                            <a:pt x="0" y="52477"/>
                          </a:lnTo>
                          <a:lnTo>
                            <a:pt x="5862" y="83351"/>
                          </a:lnTo>
                          <a:lnTo>
                            <a:pt x="11195" y="110774"/>
                          </a:lnTo>
                          <a:lnTo>
                            <a:pt x="19878" y="146240"/>
                          </a:lnTo>
                          <a:lnTo>
                            <a:pt x="27556" y="162383"/>
                          </a:lnTo>
                          <a:lnTo>
                            <a:pt x="29786" y="165406"/>
                          </a:lnTo>
                          <a:lnTo>
                            <a:pt x="32263" y="172997"/>
                          </a:lnTo>
                          <a:lnTo>
                            <a:pt x="32924" y="177243"/>
                          </a:lnTo>
                          <a:lnTo>
                            <a:pt x="34158" y="180075"/>
                          </a:lnTo>
                          <a:lnTo>
                            <a:pt x="35775" y="181962"/>
                          </a:lnTo>
                          <a:lnTo>
                            <a:pt x="37646" y="183220"/>
                          </a:lnTo>
                          <a:lnTo>
                            <a:pt x="38894" y="184853"/>
                          </a:lnTo>
                          <a:lnTo>
                            <a:pt x="41389" y="19288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SMARTInkShape-1622"/>
                    <p:cNvSpPr/>
                    <p:nvPr/>
                  </p:nvSpPr>
                  <p:spPr>
                    <a:xfrm>
                      <a:off x="2364581" y="4907756"/>
                      <a:ext cx="114301" cy="27523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4301" h="275230">
                          <a:moveTo>
                            <a:pt x="0" y="21432"/>
                          </a:moveTo>
                          <a:lnTo>
                            <a:pt x="0" y="42223"/>
                          </a:lnTo>
                          <a:lnTo>
                            <a:pt x="2117" y="48664"/>
                          </a:lnTo>
                          <a:lnTo>
                            <a:pt x="18339" y="81189"/>
                          </a:lnTo>
                          <a:lnTo>
                            <a:pt x="29021" y="116430"/>
                          </a:lnTo>
                          <a:lnTo>
                            <a:pt x="40540" y="149506"/>
                          </a:lnTo>
                          <a:lnTo>
                            <a:pt x="52396" y="179624"/>
                          </a:lnTo>
                          <a:lnTo>
                            <a:pt x="63326" y="207915"/>
                          </a:lnTo>
                          <a:lnTo>
                            <a:pt x="78140" y="239301"/>
                          </a:lnTo>
                          <a:lnTo>
                            <a:pt x="96368" y="262515"/>
                          </a:lnTo>
                          <a:lnTo>
                            <a:pt x="97583" y="265497"/>
                          </a:lnTo>
                          <a:lnTo>
                            <a:pt x="99187" y="267485"/>
                          </a:lnTo>
                          <a:lnTo>
                            <a:pt x="109742" y="274731"/>
                          </a:lnTo>
                          <a:lnTo>
                            <a:pt x="111262" y="275229"/>
                          </a:lnTo>
                          <a:lnTo>
                            <a:pt x="112274" y="274768"/>
                          </a:lnTo>
                          <a:lnTo>
                            <a:pt x="113900" y="272115"/>
                          </a:lnTo>
                          <a:lnTo>
                            <a:pt x="114293" y="239363"/>
                          </a:lnTo>
                          <a:lnTo>
                            <a:pt x="112182" y="213617"/>
                          </a:lnTo>
                          <a:lnTo>
                            <a:pt x="107818" y="178502"/>
                          </a:lnTo>
                          <a:lnTo>
                            <a:pt x="107244" y="142863"/>
                          </a:lnTo>
                          <a:lnTo>
                            <a:pt x="107174" y="111917"/>
                          </a:lnTo>
                          <a:lnTo>
                            <a:pt x="107162" y="78140"/>
                          </a:lnTo>
                          <a:lnTo>
                            <a:pt x="109274" y="46303"/>
                          </a:lnTo>
                          <a:lnTo>
                            <a:pt x="113638" y="11272"/>
                          </a:lnTo>
                          <a:lnTo>
                            <a:pt x="11430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SMARTInkShape-1623"/>
                    <p:cNvSpPr/>
                    <p:nvPr/>
                  </p:nvSpPr>
                  <p:spPr>
                    <a:xfrm>
                      <a:off x="2550846" y="4931067"/>
                      <a:ext cx="113774" cy="2695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3774" h="269584">
                          <a:moveTo>
                            <a:pt x="13760" y="133852"/>
                          </a:moveTo>
                          <a:lnTo>
                            <a:pt x="31648" y="133058"/>
                          </a:lnTo>
                          <a:lnTo>
                            <a:pt x="44284" y="128149"/>
                          </a:lnTo>
                          <a:lnTo>
                            <a:pt x="79773" y="106210"/>
                          </a:lnTo>
                          <a:lnTo>
                            <a:pt x="101181" y="88899"/>
                          </a:lnTo>
                          <a:lnTo>
                            <a:pt x="104208" y="81858"/>
                          </a:lnTo>
                          <a:lnTo>
                            <a:pt x="106417" y="49442"/>
                          </a:lnTo>
                          <a:lnTo>
                            <a:pt x="105807" y="20371"/>
                          </a:lnTo>
                          <a:lnTo>
                            <a:pt x="102824" y="12508"/>
                          </a:lnTo>
                          <a:lnTo>
                            <a:pt x="96682" y="3618"/>
                          </a:lnTo>
                          <a:lnTo>
                            <a:pt x="87920" y="564"/>
                          </a:lnTo>
                          <a:lnTo>
                            <a:pt x="77677" y="0"/>
                          </a:lnTo>
                          <a:lnTo>
                            <a:pt x="61963" y="4414"/>
                          </a:lnTo>
                          <a:lnTo>
                            <a:pt x="47065" y="15709"/>
                          </a:lnTo>
                          <a:lnTo>
                            <a:pt x="29327" y="32677"/>
                          </a:lnTo>
                          <a:lnTo>
                            <a:pt x="24648" y="41524"/>
                          </a:lnTo>
                          <a:lnTo>
                            <a:pt x="17780" y="57548"/>
                          </a:lnTo>
                          <a:lnTo>
                            <a:pt x="11578" y="69776"/>
                          </a:lnTo>
                          <a:lnTo>
                            <a:pt x="3478" y="99259"/>
                          </a:lnTo>
                          <a:lnTo>
                            <a:pt x="0" y="131883"/>
                          </a:lnTo>
                          <a:lnTo>
                            <a:pt x="336" y="162314"/>
                          </a:lnTo>
                          <a:lnTo>
                            <a:pt x="11664" y="194752"/>
                          </a:lnTo>
                          <a:lnTo>
                            <a:pt x="19401" y="217425"/>
                          </a:lnTo>
                          <a:lnTo>
                            <a:pt x="36591" y="241381"/>
                          </a:lnTo>
                          <a:lnTo>
                            <a:pt x="48218" y="249938"/>
                          </a:lnTo>
                          <a:lnTo>
                            <a:pt x="81922" y="264768"/>
                          </a:lnTo>
                          <a:lnTo>
                            <a:pt x="113773" y="26958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SMARTInkShape-1624"/>
                    <p:cNvSpPr/>
                    <p:nvPr/>
                  </p:nvSpPr>
                  <p:spPr>
                    <a:xfrm>
                      <a:off x="2821781" y="4922044"/>
                      <a:ext cx="250033" cy="284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0033" h="28445">
                          <a:moveTo>
                            <a:pt x="0" y="21431"/>
                          </a:moveTo>
                          <a:lnTo>
                            <a:pt x="17888" y="22225"/>
                          </a:lnTo>
                          <a:lnTo>
                            <a:pt x="40642" y="27582"/>
                          </a:lnTo>
                          <a:lnTo>
                            <a:pt x="72086" y="28444"/>
                          </a:lnTo>
                          <a:lnTo>
                            <a:pt x="103126" y="27764"/>
                          </a:lnTo>
                          <a:lnTo>
                            <a:pt x="134700" y="22917"/>
                          </a:lnTo>
                          <a:lnTo>
                            <a:pt x="163207" y="19755"/>
                          </a:lnTo>
                          <a:lnTo>
                            <a:pt x="193349" y="15907"/>
                          </a:lnTo>
                          <a:lnTo>
                            <a:pt x="221549" y="10815"/>
                          </a:lnTo>
                          <a:lnTo>
                            <a:pt x="250032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SMARTInkShape-1625"/>
                    <p:cNvSpPr/>
                    <p:nvPr/>
                  </p:nvSpPr>
                  <p:spPr>
                    <a:xfrm>
                      <a:off x="3071815" y="4857750"/>
                      <a:ext cx="121442" cy="2777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1442" h="277795">
                          <a:moveTo>
                            <a:pt x="14285" y="0"/>
                          </a:moveTo>
                          <a:lnTo>
                            <a:pt x="10493" y="3792"/>
                          </a:lnTo>
                          <a:lnTo>
                            <a:pt x="8631" y="7771"/>
                          </a:lnTo>
                          <a:lnTo>
                            <a:pt x="8134" y="9943"/>
                          </a:lnTo>
                          <a:lnTo>
                            <a:pt x="2428" y="19926"/>
                          </a:lnTo>
                          <a:lnTo>
                            <a:pt x="140" y="52314"/>
                          </a:lnTo>
                          <a:lnTo>
                            <a:pt x="16" y="85235"/>
                          </a:lnTo>
                          <a:lnTo>
                            <a:pt x="0" y="115333"/>
                          </a:lnTo>
                          <a:lnTo>
                            <a:pt x="5652" y="150155"/>
                          </a:lnTo>
                          <a:lnTo>
                            <a:pt x="7739" y="184962"/>
                          </a:lnTo>
                          <a:lnTo>
                            <a:pt x="13266" y="215308"/>
                          </a:lnTo>
                          <a:lnTo>
                            <a:pt x="20707" y="247283"/>
                          </a:lnTo>
                          <a:lnTo>
                            <a:pt x="21420" y="277794"/>
                          </a:lnTo>
                          <a:lnTo>
                            <a:pt x="21428" y="261793"/>
                          </a:lnTo>
                          <a:lnTo>
                            <a:pt x="14726" y="228409"/>
                          </a:lnTo>
                          <a:lnTo>
                            <a:pt x="12299" y="212139"/>
                          </a:lnTo>
                          <a:lnTo>
                            <a:pt x="2911" y="180836"/>
                          </a:lnTo>
                          <a:lnTo>
                            <a:pt x="861" y="148831"/>
                          </a:lnTo>
                          <a:lnTo>
                            <a:pt x="2285" y="115477"/>
                          </a:lnTo>
                          <a:lnTo>
                            <a:pt x="12205" y="84440"/>
                          </a:lnTo>
                          <a:lnTo>
                            <a:pt x="25053" y="55725"/>
                          </a:lnTo>
                          <a:lnTo>
                            <a:pt x="45719" y="33943"/>
                          </a:lnTo>
                          <a:lnTo>
                            <a:pt x="58876" y="25491"/>
                          </a:lnTo>
                          <a:lnTo>
                            <a:pt x="86993" y="15439"/>
                          </a:lnTo>
                          <a:lnTo>
                            <a:pt x="94489" y="16916"/>
                          </a:lnTo>
                          <a:lnTo>
                            <a:pt x="108444" y="20539"/>
                          </a:lnTo>
                          <a:lnTo>
                            <a:pt x="121441" y="2143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SMARTInkShape-1626"/>
                    <p:cNvSpPr/>
                    <p:nvPr/>
                  </p:nvSpPr>
                  <p:spPr>
                    <a:xfrm>
                      <a:off x="3201071" y="4907880"/>
                      <a:ext cx="220786" cy="1923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0786" h="192311">
                          <a:moveTo>
                            <a:pt x="156492" y="35595"/>
                          </a:moveTo>
                          <a:lnTo>
                            <a:pt x="125784" y="7004"/>
                          </a:lnTo>
                          <a:lnTo>
                            <a:pt x="117443" y="3044"/>
                          </a:lnTo>
                          <a:lnTo>
                            <a:pt x="84047" y="0"/>
                          </a:lnTo>
                          <a:lnTo>
                            <a:pt x="63177" y="7663"/>
                          </a:lnTo>
                          <a:lnTo>
                            <a:pt x="44485" y="16672"/>
                          </a:lnTo>
                          <a:lnTo>
                            <a:pt x="37125" y="23481"/>
                          </a:lnTo>
                          <a:lnTo>
                            <a:pt x="30415" y="31005"/>
                          </a:lnTo>
                          <a:lnTo>
                            <a:pt x="22141" y="36994"/>
                          </a:lnTo>
                          <a:lnTo>
                            <a:pt x="15288" y="50769"/>
                          </a:lnTo>
                          <a:lnTo>
                            <a:pt x="4422" y="80573"/>
                          </a:lnTo>
                          <a:lnTo>
                            <a:pt x="0" y="112338"/>
                          </a:lnTo>
                          <a:lnTo>
                            <a:pt x="421" y="122884"/>
                          </a:lnTo>
                          <a:lnTo>
                            <a:pt x="8165" y="154875"/>
                          </a:lnTo>
                          <a:lnTo>
                            <a:pt x="23241" y="179732"/>
                          </a:lnTo>
                          <a:lnTo>
                            <a:pt x="34107" y="187663"/>
                          </a:lnTo>
                          <a:lnTo>
                            <a:pt x="43589" y="191248"/>
                          </a:lnTo>
                          <a:lnTo>
                            <a:pt x="55217" y="192310"/>
                          </a:lnTo>
                          <a:lnTo>
                            <a:pt x="62004" y="190442"/>
                          </a:lnTo>
                          <a:lnTo>
                            <a:pt x="72404" y="182811"/>
                          </a:lnTo>
                          <a:lnTo>
                            <a:pt x="83422" y="170495"/>
                          </a:lnTo>
                          <a:lnTo>
                            <a:pt x="101627" y="137940"/>
                          </a:lnTo>
                          <a:lnTo>
                            <a:pt x="112023" y="111638"/>
                          </a:lnTo>
                          <a:lnTo>
                            <a:pt x="124307" y="76222"/>
                          </a:lnTo>
                          <a:lnTo>
                            <a:pt x="133254" y="43170"/>
                          </a:lnTo>
                          <a:lnTo>
                            <a:pt x="135051" y="34199"/>
                          </a:lnTo>
                          <a:lnTo>
                            <a:pt x="142175" y="14299"/>
                          </a:lnTo>
                          <a:lnTo>
                            <a:pt x="142204" y="45620"/>
                          </a:lnTo>
                          <a:lnTo>
                            <a:pt x="142998" y="59556"/>
                          </a:lnTo>
                          <a:lnTo>
                            <a:pt x="149480" y="92905"/>
                          </a:lnTo>
                          <a:lnTo>
                            <a:pt x="158128" y="128334"/>
                          </a:lnTo>
                          <a:lnTo>
                            <a:pt x="168613" y="151465"/>
                          </a:lnTo>
                          <a:lnTo>
                            <a:pt x="187614" y="177690"/>
                          </a:lnTo>
                          <a:lnTo>
                            <a:pt x="193607" y="182092"/>
                          </a:lnTo>
                          <a:lnTo>
                            <a:pt x="201443" y="184570"/>
                          </a:lnTo>
                          <a:lnTo>
                            <a:pt x="220785" y="18561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SMARTInkShape-1627"/>
                    <p:cNvSpPr/>
                    <p:nvPr/>
                  </p:nvSpPr>
                  <p:spPr>
                    <a:xfrm>
                      <a:off x="3457575" y="4846794"/>
                      <a:ext cx="185739" cy="2748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5739" h="274856">
                          <a:moveTo>
                            <a:pt x="0" y="46675"/>
                          </a:moveTo>
                          <a:lnTo>
                            <a:pt x="794" y="70251"/>
                          </a:lnTo>
                          <a:lnTo>
                            <a:pt x="4909" y="80824"/>
                          </a:lnTo>
                          <a:lnTo>
                            <a:pt x="6948" y="113692"/>
                          </a:lnTo>
                          <a:lnTo>
                            <a:pt x="9222" y="140081"/>
                          </a:lnTo>
                          <a:lnTo>
                            <a:pt x="14903" y="165368"/>
                          </a:lnTo>
                          <a:lnTo>
                            <a:pt x="20142" y="198090"/>
                          </a:lnTo>
                          <a:lnTo>
                            <a:pt x="27837" y="233803"/>
                          </a:lnTo>
                          <a:lnTo>
                            <a:pt x="28546" y="256093"/>
                          </a:lnTo>
                          <a:lnTo>
                            <a:pt x="30679" y="260928"/>
                          </a:lnTo>
                          <a:lnTo>
                            <a:pt x="33479" y="265723"/>
                          </a:lnTo>
                          <a:lnTo>
                            <a:pt x="35632" y="274855"/>
                          </a:lnTo>
                          <a:lnTo>
                            <a:pt x="35716" y="258471"/>
                          </a:lnTo>
                          <a:lnTo>
                            <a:pt x="26900" y="222961"/>
                          </a:lnTo>
                          <a:lnTo>
                            <a:pt x="19795" y="187858"/>
                          </a:lnTo>
                          <a:lnTo>
                            <a:pt x="15013" y="153609"/>
                          </a:lnTo>
                          <a:lnTo>
                            <a:pt x="16547" y="125213"/>
                          </a:lnTo>
                          <a:lnTo>
                            <a:pt x="21582" y="89531"/>
                          </a:lnTo>
                          <a:lnTo>
                            <a:pt x="27497" y="57610"/>
                          </a:lnTo>
                          <a:lnTo>
                            <a:pt x="38424" y="27749"/>
                          </a:lnTo>
                          <a:lnTo>
                            <a:pt x="52416" y="9004"/>
                          </a:lnTo>
                          <a:lnTo>
                            <a:pt x="59279" y="6119"/>
                          </a:lnTo>
                          <a:lnTo>
                            <a:pt x="66828" y="4044"/>
                          </a:lnTo>
                          <a:lnTo>
                            <a:pt x="72829" y="476"/>
                          </a:lnTo>
                          <a:lnTo>
                            <a:pt x="76333" y="0"/>
                          </a:lnTo>
                          <a:lnTo>
                            <a:pt x="94170" y="3153"/>
                          </a:lnTo>
                          <a:lnTo>
                            <a:pt x="105866" y="11202"/>
                          </a:lnTo>
                          <a:lnTo>
                            <a:pt x="115594" y="19848"/>
                          </a:lnTo>
                          <a:lnTo>
                            <a:pt x="130901" y="50313"/>
                          </a:lnTo>
                          <a:lnTo>
                            <a:pt x="144934" y="83030"/>
                          </a:lnTo>
                          <a:lnTo>
                            <a:pt x="155003" y="116079"/>
                          </a:lnTo>
                          <a:lnTo>
                            <a:pt x="162582" y="147360"/>
                          </a:lnTo>
                          <a:lnTo>
                            <a:pt x="169463" y="179629"/>
                          </a:lnTo>
                          <a:lnTo>
                            <a:pt x="171058" y="212373"/>
                          </a:lnTo>
                          <a:lnTo>
                            <a:pt x="172166" y="233334"/>
                          </a:lnTo>
                          <a:lnTo>
                            <a:pt x="177925" y="251125"/>
                          </a:lnTo>
                          <a:lnTo>
                            <a:pt x="178296" y="256075"/>
                          </a:lnTo>
                          <a:lnTo>
                            <a:pt x="179189" y="257712"/>
                          </a:lnTo>
                          <a:lnTo>
                            <a:pt x="180578" y="258804"/>
                          </a:lnTo>
                          <a:lnTo>
                            <a:pt x="185738" y="26098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SMARTInkShape-1628"/>
                    <p:cNvSpPr/>
                    <p:nvPr/>
                  </p:nvSpPr>
                  <p:spPr>
                    <a:xfrm>
                      <a:off x="3680544" y="4875285"/>
                      <a:ext cx="184091" cy="26075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4091" h="260754">
                          <a:moveTo>
                            <a:pt x="127075" y="32471"/>
                          </a:moveTo>
                          <a:lnTo>
                            <a:pt x="127075" y="12414"/>
                          </a:lnTo>
                          <a:lnTo>
                            <a:pt x="123283" y="7655"/>
                          </a:lnTo>
                          <a:lnTo>
                            <a:pt x="119304" y="5567"/>
                          </a:lnTo>
                          <a:lnTo>
                            <a:pt x="103033" y="0"/>
                          </a:lnTo>
                          <a:lnTo>
                            <a:pt x="72334" y="5716"/>
                          </a:lnTo>
                          <a:lnTo>
                            <a:pt x="45618" y="13781"/>
                          </a:lnTo>
                          <a:lnTo>
                            <a:pt x="11560" y="34862"/>
                          </a:lnTo>
                          <a:lnTo>
                            <a:pt x="3595" y="41999"/>
                          </a:lnTo>
                          <a:lnTo>
                            <a:pt x="757" y="46760"/>
                          </a:lnTo>
                          <a:lnTo>
                            <a:pt x="0" y="49141"/>
                          </a:lnTo>
                          <a:lnTo>
                            <a:pt x="290" y="51522"/>
                          </a:lnTo>
                          <a:lnTo>
                            <a:pt x="2728" y="56284"/>
                          </a:lnTo>
                          <a:lnTo>
                            <a:pt x="20027" y="78656"/>
                          </a:lnTo>
                          <a:lnTo>
                            <a:pt x="51702" y="97859"/>
                          </a:lnTo>
                          <a:lnTo>
                            <a:pt x="85487" y="117113"/>
                          </a:lnTo>
                          <a:lnTo>
                            <a:pt x="117244" y="138353"/>
                          </a:lnTo>
                          <a:lnTo>
                            <a:pt x="150869" y="170648"/>
                          </a:lnTo>
                          <a:lnTo>
                            <a:pt x="179043" y="204894"/>
                          </a:lnTo>
                          <a:lnTo>
                            <a:pt x="181922" y="212556"/>
                          </a:lnTo>
                          <a:lnTo>
                            <a:pt x="184090" y="234547"/>
                          </a:lnTo>
                          <a:lnTo>
                            <a:pt x="182048" y="239493"/>
                          </a:lnTo>
                          <a:lnTo>
                            <a:pt x="172032" y="255643"/>
                          </a:lnTo>
                          <a:lnTo>
                            <a:pt x="167429" y="258659"/>
                          </a:lnTo>
                          <a:lnTo>
                            <a:pt x="134437" y="260753"/>
                          </a:lnTo>
                          <a:lnTo>
                            <a:pt x="121616" y="260136"/>
                          </a:lnTo>
                          <a:lnTo>
                            <a:pt x="90834" y="253783"/>
                          </a:lnTo>
                          <a:lnTo>
                            <a:pt x="76032" y="248417"/>
                          </a:lnTo>
                          <a:lnTo>
                            <a:pt x="50201" y="234569"/>
                          </a:lnTo>
                          <a:lnTo>
                            <a:pt x="41350" y="23249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SMARTInkShape-1629"/>
                    <p:cNvSpPr/>
                    <p:nvPr/>
                  </p:nvSpPr>
                  <p:spPr>
                    <a:xfrm>
                      <a:off x="3900575" y="4943475"/>
                      <a:ext cx="42776" cy="3500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776" h="350045">
                          <a:moveTo>
                            <a:pt x="7056" y="0"/>
                          </a:moveTo>
                          <a:lnTo>
                            <a:pt x="7056" y="3792"/>
                          </a:lnTo>
                          <a:lnTo>
                            <a:pt x="6263" y="4910"/>
                          </a:lnTo>
                          <a:lnTo>
                            <a:pt x="4940" y="5654"/>
                          </a:lnTo>
                          <a:lnTo>
                            <a:pt x="3264" y="6151"/>
                          </a:lnTo>
                          <a:lnTo>
                            <a:pt x="1402" y="13052"/>
                          </a:lnTo>
                          <a:lnTo>
                            <a:pt x="0" y="47553"/>
                          </a:lnTo>
                          <a:lnTo>
                            <a:pt x="5578" y="79199"/>
                          </a:lnTo>
                          <a:lnTo>
                            <a:pt x="7655" y="114381"/>
                          </a:lnTo>
                          <a:lnTo>
                            <a:pt x="12672" y="145008"/>
                          </a:lnTo>
                          <a:lnTo>
                            <a:pt x="13747" y="172082"/>
                          </a:lnTo>
                          <a:lnTo>
                            <a:pt x="17903" y="205883"/>
                          </a:lnTo>
                          <a:lnTo>
                            <a:pt x="21458" y="240399"/>
                          </a:lnTo>
                          <a:lnTo>
                            <a:pt x="27405" y="274486"/>
                          </a:lnTo>
                          <a:lnTo>
                            <a:pt x="30462" y="305463"/>
                          </a:lnTo>
                          <a:lnTo>
                            <a:pt x="40339" y="339511"/>
                          </a:lnTo>
                          <a:lnTo>
                            <a:pt x="42775" y="35004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SMARTInkShape-1630"/>
                    <p:cNvSpPr/>
                    <p:nvPr/>
                  </p:nvSpPr>
                  <p:spPr>
                    <a:xfrm>
                      <a:off x="3857625" y="4886711"/>
                      <a:ext cx="212710" cy="21236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2710" h="212369">
                          <a:moveTo>
                            <a:pt x="0" y="85339"/>
                          </a:moveTo>
                          <a:lnTo>
                            <a:pt x="794" y="54487"/>
                          </a:lnTo>
                          <a:lnTo>
                            <a:pt x="3792" y="44904"/>
                          </a:lnTo>
                          <a:lnTo>
                            <a:pt x="9887" y="37471"/>
                          </a:lnTo>
                          <a:lnTo>
                            <a:pt x="41614" y="12041"/>
                          </a:lnTo>
                          <a:lnTo>
                            <a:pt x="73444" y="1567"/>
                          </a:lnTo>
                          <a:lnTo>
                            <a:pt x="96617" y="0"/>
                          </a:lnTo>
                          <a:lnTo>
                            <a:pt x="129910" y="9591"/>
                          </a:lnTo>
                          <a:lnTo>
                            <a:pt x="151720" y="19547"/>
                          </a:lnTo>
                          <a:lnTo>
                            <a:pt x="176123" y="40525"/>
                          </a:lnTo>
                          <a:lnTo>
                            <a:pt x="198629" y="74859"/>
                          </a:lnTo>
                          <a:lnTo>
                            <a:pt x="203373" y="84915"/>
                          </a:lnTo>
                          <a:lnTo>
                            <a:pt x="212490" y="119531"/>
                          </a:lnTo>
                          <a:lnTo>
                            <a:pt x="212709" y="131492"/>
                          </a:lnTo>
                          <a:lnTo>
                            <a:pt x="204263" y="166607"/>
                          </a:lnTo>
                          <a:lnTo>
                            <a:pt x="197675" y="175169"/>
                          </a:lnTo>
                          <a:lnTo>
                            <a:pt x="166084" y="194623"/>
                          </a:lnTo>
                          <a:lnTo>
                            <a:pt x="148870" y="202827"/>
                          </a:lnTo>
                          <a:lnTo>
                            <a:pt x="114261" y="211344"/>
                          </a:lnTo>
                          <a:lnTo>
                            <a:pt x="97532" y="212368"/>
                          </a:lnTo>
                          <a:lnTo>
                            <a:pt x="62635" y="207377"/>
                          </a:lnTo>
                          <a:lnTo>
                            <a:pt x="35719" y="20678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SMARTInkShape-1631"/>
                    <p:cNvSpPr/>
                    <p:nvPr/>
                  </p:nvSpPr>
                  <p:spPr>
                    <a:xfrm>
                      <a:off x="4108727" y="4844878"/>
                      <a:ext cx="152025" cy="2395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025" h="239594">
                          <a:moveTo>
                            <a:pt x="34648" y="41447"/>
                          </a:moveTo>
                          <a:lnTo>
                            <a:pt x="30856" y="41447"/>
                          </a:lnTo>
                          <a:lnTo>
                            <a:pt x="29739" y="42241"/>
                          </a:lnTo>
                          <a:lnTo>
                            <a:pt x="28994" y="43564"/>
                          </a:lnTo>
                          <a:lnTo>
                            <a:pt x="28497" y="45239"/>
                          </a:lnTo>
                          <a:lnTo>
                            <a:pt x="10737" y="75239"/>
                          </a:lnTo>
                          <a:lnTo>
                            <a:pt x="1033" y="109965"/>
                          </a:lnTo>
                          <a:lnTo>
                            <a:pt x="0" y="142809"/>
                          </a:lnTo>
                          <a:lnTo>
                            <a:pt x="4638" y="173682"/>
                          </a:lnTo>
                          <a:lnTo>
                            <a:pt x="7764" y="190430"/>
                          </a:lnTo>
                          <a:lnTo>
                            <a:pt x="19724" y="214103"/>
                          </a:lnTo>
                          <a:lnTo>
                            <a:pt x="42915" y="235979"/>
                          </a:lnTo>
                          <a:lnTo>
                            <a:pt x="54727" y="239031"/>
                          </a:lnTo>
                          <a:lnTo>
                            <a:pt x="68178" y="239593"/>
                          </a:lnTo>
                          <a:lnTo>
                            <a:pt x="85398" y="233487"/>
                          </a:lnTo>
                          <a:lnTo>
                            <a:pt x="95304" y="227604"/>
                          </a:lnTo>
                          <a:lnTo>
                            <a:pt x="124186" y="201516"/>
                          </a:lnTo>
                          <a:lnTo>
                            <a:pt x="135350" y="183066"/>
                          </a:lnTo>
                          <a:lnTo>
                            <a:pt x="143684" y="154934"/>
                          </a:lnTo>
                          <a:lnTo>
                            <a:pt x="152024" y="126188"/>
                          </a:lnTo>
                          <a:lnTo>
                            <a:pt x="147674" y="94169"/>
                          </a:lnTo>
                          <a:lnTo>
                            <a:pt x="139171" y="61474"/>
                          </a:lnTo>
                          <a:lnTo>
                            <a:pt x="121830" y="36862"/>
                          </a:lnTo>
                          <a:lnTo>
                            <a:pt x="115464" y="30678"/>
                          </a:lnTo>
                          <a:lnTo>
                            <a:pt x="83586" y="10535"/>
                          </a:lnTo>
                          <a:lnTo>
                            <a:pt x="63189" y="1768"/>
                          </a:lnTo>
                          <a:lnTo>
                            <a:pt x="55799" y="0"/>
                          </a:lnTo>
                          <a:lnTo>
                            <a:pt x="47753" y="1330"/>
                          </a:lnTo>
                          <a:lnTo>
                            <a:pt x="34648" y="572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SMARTInkShape-1632"/>
                    <p:cNvSpPr/>
                    <p:nvPr/>
                  </p:nvSpPr>
                  <p:spPr>
                    <a:xfrm>
                      <a:off x="4314825" y="4800600"/>
                      <a:ext cx="114301" cy="2713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4301" h="271320">
                          <a:moveTo>
                            <a:pt x="0" y="35719"/>
                          </a:moveTo>
                          <a:lnTo>
                            <a:pt x="0" y="69511"/>
                          </a:lnTo>
                          <a:lnTo>
                            <a:pt x="794" y="103214"/>
                          </a:lnTo>
                          <a:lnTo>
                            <a:pt x="6151" y="136153"/>
                          </a:lnTo>
                          <a:lnTo>
                            <a:pt x="7741" y="165977"/>
                          </a:lnTo>
                          <a:lnTo>
                            <a:pt x="12789" y="194787"/>
                          </a:lnTo>
                          <a:lnTo>
                            <a:pt x="20136" y="225215"/>
                          </a:lnTo>
                          <a:lnTo>
                            <a:pt x="27837" y="260276"/>
                          </a:lnTo>
                          <a:lnTo>
                            <a:pt x="28247" y="265962"/>
                          </a:lnTo>
                          <a:lnTo>
                            <a:pt x="29150" y="267795"/>
                          </a:lnTo>
                          <a:lnTo>
                            <a:pt x="30546" y="269018"/>
                          </a:lnTo>
                          <a:lnTo>
                            <a:pt x="35416" y="271319"/>
                          </a:lnTo>
                          <a:lnTo>
                            <a:pt x="31836" y="267628"/>
                          </a:lnTo>
                          <a:lnTo>
                            <a:pt x="30025" y="263673"/>
                          </a:lnTo>
                          <a:lnTo>
                            <a:pt x="28613" y="232983"/>
                          </a:lnTo>
                          <a:lnTo>
                            <a:pt x="27798" y="221023"/>
                          </a:lnTo>
                          <a:lnTo>
                            <a:pt x="22095" y="185762"/>
                          </a:lnTo>
                          <a:lnTo>
                            <a:pt x="21518" y="156068"/>
                          </a:lnTo>
                          <a:lnTo>
                            <a:pt x="22242" y="126784"/>
                          </a:lnTo>
                          <a:lnTo>
                            <a:pt x="27139" y="98067"/>
                          </a:lnTo>
                          <a:lnTo>
                            <a:pt x="38224" y="63881"/>
                          </a:lnTo>
                          <a:lnTo>
                            <a:pt x="49073" y="42740"/>
                          </a:lnTo>
                          <a:lnTo>
                            <a:pt x="76138" y="13103"/>
                          </a:lnTo>
                          <a:lnTo>
                            <a:pt x="97688" y="2757"/>
                          </a:lnTo>
                          <a:lnTo>
                            <a:pt x="11430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SMARTInkShape-1633"/>
                    <p:cNvSpPr/>
                    <p:nvPr/>
                  </p:nvSpPr>
                  <p:spPr>
                    <a:xfrm>
                      <a:off x="4564856" y="4722019"/>
                      <a:ext cx="42864" cy="3357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864" h="335757">
                          <a:moveTo>
                            <a:pt x="0" y="0"/>
                          </a:moveTo>
                          <a:lnTo>
                            <a:pt x="3792" y="35226"/>
                          </a:lnTo>
                          <a:lnTo>
                            <a:pt x="7276" y="64196"/>
                          </a:lnTo>
                          <a:lnTo>
                            <a:pt x="12668" y="92850"/>
                          </a:lnTo>
                          <a:lnTo>
                            <a:pt x="13968" y="121440"/>
                          </a:lnTo>
                          <a:lnTo>
                            <a:pt x="19134" y="150018"/>
                          </a:lnTo>
                          <a:lnTo>
                            <a:pt x="20978" y="178594"/>
                          </a:lnTo>
                          <a:lnTo>
                            <a:pt x="22166" y="214312"/>
                          </a:lnTo>
                          <a:lnTo>
                            <a:pt x="27575" y="250031"/>
                          </a:lnTo>
                          <a:lnTo>
                            <a:pt x="34638" y="282951"/>
                          </a:lnTo>
                          <a:lnTo>
                            <a:pt x="42138" y="315888"/>
                          </a:lnTo>
                          <a:lnTo>
                            <a:pt x="42863" y="3357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SMARTInkShape-1634"/>
                    <p:cNvSpPr/>
                    <p:nvPr/>
                  </p:nvSpPr>
                  <p:spPr>
                    <a:xfrm>
                      <a:off x="4460728" y="4857948"/>
                      <a:ext cx="239861" cy="2837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39861" h="28378">
                          <a:moveTo>
                            <a:pt x="4116" y="28377"/>
                          </a:moveTo>
                          <a:lnTo>
                            <a:pt x="324" y="24585"/>
                          </a:lnTo>
                          <a:lnTo>
                            <a:pt x="0" y="23467"/>
                          </a:lnTo>
                          <a:lnTo>
                            <a:pt x="578" y="22723"/>
                          </a:lnTo>
                          <a:lnTo>
                            <a:pt x="3417" y="21527"/>
                          </a:lnTo>
                          <a:lnTo>
                            <a:pt x="7701" y="17528"/>
                          </a:lnTo>
                          <a:lnTo>
                            <a:pt x="13911" y="15618"/>
                          </a:lnTo>
                          <a:lnTo>
                            <a:pt x="26333" y="12426"/>
                          </a:lnTo>
                          <a:lnTo>
                            <a:pt x="40067" y="8569"/>
                          </a:lnTo>
                          <a:lnTo>
                            <a:pt x="69381" y="7159"/>
                          </a:lnTo>
                          <a:lnTo>
                            <a:pt x="95060" y="4871"/>
                          </a:lnTo>
                          <a:lnTo>
                            <a:pt x="112818" y="1304"/>
                          </a:lnTo>
                          <a:lnTo>
                            <a:pt x="147194" y="0"/>
                          </a:lnTo>
                          <a:lnTo>
                            <a:pt x="167689" y="654"/>
                          </a:lnTo>
                          <a:lnTo>
                            <a:pt x="199105" y="6289"/>
                          </a:lnTo>
                          <a:lnTo>
                            <a:pt x="234164" y="6929"/>
                          </a:lnTo>
                          <a:lnTo>
                            <a:pt x="239860" y="694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SMARTInkShape-1635"/>
                  <p:cNvSpPr/>
                  <p:nvPr/>
                </p:nvSpPr>
                <p:spPr>
                  <a:xfrm>
                    <a:off x="2957513" y="4822031"/>
                    <a:ext cx="21432" cy="364333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1432" h="364333">
                        <a:moveTo>
                          <a:pt x="0" y="0"/>
                        </a:moveTo>
                        <a:lnTo>
                          <a:pt x="0" y="31962"/>
                        </a:lnTo>
                        <a:lnTo>
                          <a:pt x="0" y="63552"/>
                        </a:lnTo>
                        <a:lnTo>
                          <a:pt x="0" y="92722"/>
                        </a:lnTo>
                        <a:lnTo>
                          <a:pt x="0" y="121415"/>
                        </a:lnTo>
                        <a:lnTo>
                          <a:pt x="0" y="150807"/>
                        </a:lnTo>
                        <a:lnTo>
                          <a:pt x="0" y="184247"/>
                        </a:lnTo>
                        <a:lnTo>
                          <a:pt x="3792" y="217811"/>
                        </a:lnTo>
                        <a:lnTo>
                          <a:pt x="6481" y="249311"/>
                        </a:lnTo>
                        <a:lnTo>
                          <a:pt x="7012" y="282698"/>
                        </a:lnTo>
                        <a:lnTo>
                          <a:pt x="7104" y="311304"/>
                        </a:lnTo>
                        <a:lnTo>
                          <a:pt x="7920" y="325683"/>
                        </a:lnTo>
                        <a:lnTo>
                          <a:pt x="14417" y="351103"/>
                        </a:lnTo>
                        <a:lnTo>
                          <a:pt x="15961" y="353131"/>
                        </a:lnTo>
                        <a:lnTo>
                          <a:pt x="17784" y="354483"/>
                        </a:lnTo>
                        <a:lnTo>
                          <a:pt x="21431" y="364332"/>
                        </a:lnTo>
                      </a:path>
                    </a:pathLst>
                  </a:cu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4" name="SMARTInkShape-Group480"/>
                  <p:cNvGrpSpPr/>
                  <p:nvPr/>
                </p:nvGrpSpPr>
                <p:grpSpPr>
                  <a:xfrm>
                    <a:off x="4979336" y="4786917"/>
                    <a:ext cx="778101" cy="342297"/>
                    <a:chOff x="4979336" y="4786917"/>
                    <a:chExt cx="778101" cy="342297"/>
                  </a:xfrm>
                </p:grpSpPr>
                <p:sp>
                  <p:nvSpPr>
                    <p:cNvPr id="30" name="SMARTInkShape-1636"/>
                    <p:cNvSpPr/>
                    <p:nvPr/>
                  </p:nvSpPr>
                  <p:spPr>
                    <a:xfrm>
                      <a:off x="4979336" y="4786917"/>
                      <a:ext cx="171309" cy="34229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309" h="342297">
                          <a:moveTo>
                            <a:pt x="14145" y="56546"/>
                          </a:moveTo>
                          <a:lnTo>
                            <a:pt x="13352" y="87069"/>
                          </a:lnTo>
                          <a:lnTo>
                            <a:pt x="9235" y="97781"/>
                          </a:lnTo>
                          <a:lnTo>
                            <a:pt x="5326" y="126162"/>
                          </a:lnTo>
                          <a:lnTo>
                            <a:pt x="1478" y="153902"/>
                          </a:lnTo>
                          <a:lnTo>
                            <a:pt x="338" y="183552"/>
                          </a:lnTo>
                          <a:lnTo>
                            <a:pt x="0" y="214033"/>
                          </a:lnTo>
                          <a:lnTo>
                            <a:pt x="670" y="249470"/>
                          </a:lnTo>
                          <a:lnTo>
                            <a:pt x="7135" y="281680"/>
                          </a:lnTo>
                          <a:lnTo>
                            <a:pt x="12509" y="294261"/>
                          </a:lnTo>
                          <a:lnTo>
                            <a:pt x="16858" y="300574"/>
                          </a:lnTo>
                          <a:lnTo>
                            <a:pt x="27561" y="308591"/>
                          </a:lnTo>
                          <a:lnTo>
                            <a:pt x="36994" y="312200"/>
                          </a:lnTo>
                          <a:lnTo>
                            <a:pt x="44816" y="313270"/>
                          </a:lnTo>
                          <a:lnTo>
                            <a:pt x="49737" y="311404"/>
                          </a:lnTo>
                          <a:lnTo>
                            <a:pt x="52161" y="309794"/>
                          </a:lnTo>
                          <a:lnTo>
                            <a:pt x="73818" y="281602"/>
                          </a:lnTo>
                          <a:lnTo>
                            <a:pt x="87669" y="248960"/>
                          </a:lnTo>
                          <a:lnTo>
                            <a:pt x="97431" y="219966"/>
                          </a:lnTo>
                          <a:lnTo>
                            <a:pt x="107002" y="186604"/>
                          </a:lnTo>
                          <a:lnTo>
                            <a:pt x="116537" y="153056"/>
                          </a:lnTo>
                          <a:lnTo>
                            <a:pt x="125270" y="121559"/>
                          </a:lnTo>
                          <a:lnTo>
                            <a:pt x="127818" y="92407"/>
                          </a:lnTo>
                          <a:lnTo>
                            <a:pt x="128321" y="63718"/>
                          </a:lnTo>
                          <a:lnTo>
                            <a:pt x="127627" y="31004"/>
                          </a:lnTo>
                          <a:lnTo>
                            <a:pt x="122291" y="6282"/>
                          </a:lnTo>
                          <a:lnTo>
                            <a:pt x="121168" y="3987"/>
                          </a:lnTo>
                          <a:lnTo>
                            <a:pt x="119625" y="2456"/>
                          </a:lnTo>
                          <a:lnTo>
                            <a:pt x="115238" y="0"/>
                          </a:lnTo>
                          <a:lnTo>
                            <a:pt x="114878" y="592"/>
                          </a:lnTo>
                          <a:lnTo>
                            <a:pt x="114186" y="29939"/>
                          </a:lnTo>
                          <a:lnTo>
                            <a:pt x="114166" y="61362"/>
                          </a:lnTo>
                          <a:lnTo>
                            <a:pt x="114160" y="89458"/>
                          </a:lnTo>
                          <a:lnTo>
                            <a:pt x="114159" y="116657"/>
                          </a:lnTo>
                          <a:lnTo>
                            <a:pt x="116275" y="141734"/>
                          </a:lnTo>
                          <a:lnTo>
                            <a:pt x="119068" y="169020"/>
                          </a:lnTo>
                          <a:lnTo>
                            <a:pt x="120640" y="201437"/>
                          </a:lnTo>
                          <a:lnTo>
                            <a:pt x="123287" y="234127"/>
                          </a:lnTo>
                          <a:lnTo>
                            <a:pt x="131219" y="263514"/>
                          </a:lnTo>
                          <a:lnTo>
                            <a:pt x="145148" y="296616"/>
                          </a:lnTo>
                          <a:lnTo>
                            <a:pt x="163357" y="331142"/>
                          </a:lnTo>
                          <a:lnTo>
                            <a:pt x="171308" y="34229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SMARTInkShape-1637"/>
                    <p:cNvSpPr/>
                    <p:nvPr/>
                  </p:nvSpPr>
                  <p:spPr>
                    <a:xfrm>
                      <a:off x="5193935" y="4800927"/>
                      <a:ext cx="170506" cy="2821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0506" h="282111">
                          <a:moveTo>
                            <a:pt x="156734" y="21104"/>
                          </a:moveTo>
                          <a:lnTo>
                            <a:pt x="156734" y="17312"/>
                          </a:lnTo>
                          <a:lnTo>
                            <a:pt x="154617" y="13333"/>
                          </a:lnTo>
                          <a:lnTo>
                            <a:pt x="150583" y="8104"/>
                          </a:lnTo>
                          <a:lnTo>
                            <a:pt x="139173" y="2162"/>
                          </a:lnTo>
                          <a:lnTo>
                            <a:pt x="125974" y="0"/>
                          </a:lnTo>
                          <a:lnTo>
                            <a:pt x="95413" y="5852"/>
                          </a:lnTo>
                          <a:lnTo>
                            <a:pt x="60147" y="16675"/>
                          </a:lnTo>
                          <a:lnTo>
                            <a:pt x="26620" y="33030"/>
                          </a:lnTo>
                          <a:lnTo>
                            <a:pt x="4460" y="52061"/>
                          </a:lnTo>
                          <a:lnTo>
                            <a:pt x="1744" y="56823"/>
                          </a:lnTo>
                          <a:lnTo>
                            <a:pt x="0" y="66348"/>
                          </a:lnTo>
                          <a:lnTo>
                            <a:pt x="1879" y="71111"/>
                          </a:lnTo>
                          <a:lnTo>
                            <a:pt x="27216" y="98715"/>
                          </a:lnTo>
                          <a:lnTo>
                            <a:pt x="59981" y="119333"/>
                          </a:lnTo>
                          <a:lnTo>
                            <a:pt x="94167" y="140281"/>
                          </a:lnTo>
                          <a:lnTo>
                            <a:pt x="128120" y="169153"/>
                          </a:lnTo>
                          <a:lnTo>
                            <a:pt x="136873" y="175803"/>
                          </a:lnTo>
                          <a:lnTo>
                            <a:pt x="151076" y="190892"/>
                          </a:lnTo>
                          <a:lnTo>
                            <a:pt x="155343" y="193827"/>
                          </a:lnTo>
                          <a:lnTo>
                            <a:pt x="162202" y="203439"/>
                          </a:lnTo>
                          <a:lnTo>
                            <a:pt x="168408" y="220121"/>
                          </a:lnTo>
                          <a:lnTo>
                            <a:pt x="170505" y="236188"/>
                          </a:lnTo>
                          <a:lnTo>
                            <a:pt x="167076" y="248257"/>
                          </a:lnTo>
                          <a:lnTo>
                            <a:pt x="161033" y="258095"/>
                          </a:lnTo>
                          <a:lnTo>
                            <a:pt x="141017" y="273418"/>
                          </a:lnTo>
                          <a:lnTo>
                            <a:pt x="133609" y="276118"/>
                          </a:lnTo>
                          <a:lnTo>
                            <a:pt x="111267" y="282110"/>
                          </a:lnTo>
                          <a:lnTo>
                            <a:pt x="77986" y="277927"/>
                          </a:lnTo>
                          <a:lnTo>
                            <a:pt x="67231" y="274683"/>
                          </a:lnTo>
                          <a:lnTo>
                            <a:pt x="52251" y="264602"/>
                          </a:lnTo>
                          <a:lnTo>
                            <a:pt x="34554" y="242857"/>
                          </a:lnTo>
                          <a:lnTo>
                            <a:pt x="28146" y="22827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SMARTInkShape-1638"/>
                    <p:cNvSpPr/>
                    <p:nvPr/>
                  </p:nvSpPr>
                  <p:spPr>
                    <a:xfrm>
                      <a:off x="5393690" y="4836358"/>
                      <a:ext cx="134946" cy="2214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4946" h="221418">
                          <a:moveTo>
                            <a:pt x="14129" y="92830"/>
                          </a:moveTo>
                          <a:lnTo>
                            <a:pt x="14129" y="96622"/>
                          </a:lnTo>
                          <a:lnTo>
                            <a:pt x="14923" y="97739"/>
                          </a:lnTo>
                          <a:lnTo>
                            <a:pt x="16246" y="98484"/>
                          </a:lnTo>
                          <a:lnTo>
                            <a:pt x="24016" y="99532"/>
                          </a:lnTo>
                          <a:lnTo>
                            <a:pt x="56204" y="99948"/>
                          </a:lnTo>
                          <a:lnTo>
                            <a:pt x="66696" y="97845"/>
                          </a:lnTo>
                          <a:lnTo>
                            <a:pt x="74798" y="95058"/>
                          </a:lnTo>
                          <a:lnTo>
                            <a:pt x="87491" y="92696"/>
                          </a:lnTo>
                          <a:lnTo>
                            <a:pt x="96632" y="87322"/>
                          </a:lnTo>
                          <a:lnTo>
                            <a:pt x="130807" y="54727"/>
                          </a:lnTo>
                          <a:lnTo>
                            <a:pt x="133455" y="49966"/>
                          </a:lnTo>
                          <a:lnTo>
                            <a:pt x="134945" y="40706"/>
                          </a:lnTo>
                          <a:lnTo>
                            <a:pt x="134500" y="32357"/>
                          </a:lnTo>
                          <a:lnTo>
                            <a:pt x="129787" y="19526"/>
                          </a:lnTo>
                          <a:lnTo>
                            <a:pt x="118769" y="5105"/>
                          </a:lnTo>
                          <a:lnTo>
                            <a:pt x="114082" y="2247"/>
                          </a:lnTo>
                          <a:lnTo>
                            <a:pt x="104605" y="413"/>
                          </a:lnTo>
                          <a:lnTo>
                            <a:pt x="80384" y="0"/>
                          </a:lnTo>
                          <a:lnTo>
                            <a:pt x="73210" y="2095"/>
                          </a:lnTo>
                          <a:lnTo>
                            <a:pt x="47395" y="19888"/>
                          </a:lnTo>
                          <a:lnTo>
                            <a:pt x="31001" y="45491"/>
                          </a:lnTo>
                          <a:lnTo>
                            <a:pt x="12412" y="78714"/>
                          </a:lnTo>
                          <a:lnTo>
                            <a:pt x="2552" y="114213"/>
                          </a:lnTo>
                          <a:lnTo>
                            <a:pt x="0" y="149837"/>
                          </a:lnTo>
                          <a:lnTo>
                            <a:pt x="706" y="159441"/>
                          </a:lnTo>
                          <a:lnTo>
                            <a:pt x="13586" y="190893"/>
                          </a:lnTo>
                          <a:lnTo>
                            <a:pt x="30541" y="215648"/>
                          </a:lnTo>
                          <a:lnTo>
                            <a:pt x="39679" y="218853"/>
                          </a:lnTo>
                          <a:lnTo>
                            <a:pt x="71013" y="221192"/>
                          </a:lnTo>
                          <a:lnTo>
                            <a:pt x="99854" y="22141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SMARTInkShape-1639"/>
                    <p:cNvSpPr/>
                    <p:nvPr/>
                  </p:nvSpPr>
                  <p:spPr>
                    <a:xfrm>
                      <a:off x="5595265" y="4822129"/>
                      <a:ext cx="162172" cy="23560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2172" h="235608">
                          <a:moveTo>
                            <a:pt x="126879" y="28477"/>
                          </a:moveTo>
                          <a:lnTo>
                            <a:pt x="126879" y="11684"/>
                          </a:lnTo>
                          <a:lnTo>
                            <a:pt x="126085" y="10138"/>
                          </a:lnTo>
                          <a:lnTo>
                            <a:pt x="124762" y="9108"/>
                          </a:lnTo>
                          <a:lnTo>
                            <a:pt x="121176" y="7168"/>
                          </a:lnTo>
                          <a:lnTo>
                            <a:pt x="116936" y="3661"/>
                          </a:lnTo>
                          <a:lnTo>
                            <a:pt x="110288" y="1573"/>
                          </a:lnTo>
                          <a:lnTo>
                            <a:pt x="79119" y="0"/>
                          </a:lnTo>
                          <a:lnTo>
                            <a:pt x="60177" y="5625"/>
                          </a:lnTo>
                          <a:lnTo>
                            <a:pt x="28803" y="20490"/>
                          </a:lnTo>
                          <a:lnTo>
                            <a:pt x="13594" y="29903"/>
                          </a:lnTo>
                          <a:lnTo>
                            <a:pt x="4060" y="41512"/>
                          </a:lnTo>
                          <a:lnTo>
                            <a:pt x="855" y="50410"/>
                          </a:lnTo>
                          <a:lnTo>
                            <a:pt x="0" y="55005"/>
                          </a:lnTo>
                          <a:lnTo>
                            <a:pt x="1167" y="62228"/>
                          </a:lnTo>
                          <a:lnTo>
                            <a:pt x="6287" y="70757"/>
                          </a:lnTo>
                          <a:lnTo>
                            <a:pt x="12164" y="76636"/>
                          </a:lnTo>
                          <a:lnTo>
                            <a:pt x="43978" y="96849"/>
                          </a:lnTo>
                          <a:lnTo>
                            <a:pt x="68170" y="109040"/>
                          </a:lnTo>
                          <a:lnTo>
                            <a:pt x="85671" y="119817"/>
                          </a:lnTo>
                          <a:lnTo>
                            <a:pt x="103821" y="130153"/>
                          </a:lnTo>
                          <a:lnTo>
                            <a:pt x="139449" y="162577"/>
                          </a:lnTo>
                          <a:lnTo>
                            <a:pt x="147802" y="172985"/>
                          </a:lnTo>
                          <a:lnTo>
                            <a:pt x="160436" y="192300"/>
                          </a:lnTo>
                          <a:lnTo>
                            <a:pt x="162171" y="202213"/>
                          </a:lnTo>
                          <a:lnTo>
                            <a:pt x="158175" y="209145"/>
                          </a:lnTo>
                          <a:lnTo>
                            <a:pt x="146466" y="222738"/>
                          </a:lnTo>
                          <a:lnTo>
                            <a:pt x="127567" y="230587"/>
                          </a:lnTo>
                          <a:lnTo>
                            <a:pt x="96905" y="234980"/>
                          </a:lnTo>
                          <a:lnTo>
                            <a:pt x="63988" y="235558"/>
                          </a:lnTo>
                          <a:lnTo>
                            <a:pt x="55801" y="235607"/>
                          </a:lnTo>
                          <a:lnTo>
                            <a:pt x="49515" y="233512"/>
                          </a:lnTo>
                          <a:lnTo>
                            <a:pt x="46729" y="231842"/>
                          </a:lnTo>
                          <a:lnTo>
                            <a:pt x="29342" y="228795"/>
                          </a:lnTo>
                          <a:lnTo>
                            <a:pt x="19723" y="22850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SMARTInkShape-Group482"/>
                  <p:cNvGrpSpPr/>
                  <p:nvPr/>
                </p:nvGrpSpPr>
                <p:grpSpPr>
                  <a:xfrm>
                    <a:off x="6151063" y="4814956"/>
                    <a:ext cx="1485607" cy="585296"/>
                    <a:chOff x="6151063" y="4814956"/>
                    <a:chExt cx="1485607" cy="585296"/>
                  </a:xfrm>
                </p:grpSpPr>
                <p:sp>
                  <p:nvSpPr>
                    <p:cNvPr id="38" name="SMARTInkShape-1642"/>
                    <p:cNvSpPr/>
                    <p:nvPr/>
                  </p:nvSpPr>
                  <p:spPr>
                    <a:xfrm>
                      <a:off x="6151063" y="4879635"/>
                      <a:ext cx="242594" cy="26382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2594" h="263821">
                          <a:moveTo>
                            <a:pt x="6850" y="113846"/>
                          </a:moveTo>
                          <a:lnTo>
                            <a:pt x="699" y="113846"/>
                          </a:lnTo>
                          <a:lnTo>
                            <a:pt x="368" y="114640"/>
                          </a:lnTo>
                          <a:lnTo>
                            <a:pt x="0" y="117638"/>
                          </a:lnTo>
                          <a:lnTo>
                            <a:pt x="1953" y="121617"/>
                          </a:lnTo>
                          <a:lnTo>
                            <a:pt x="3585" y="123789"/>
                          </a:lnTo>
                          <a:lnTo>
                            <a:pt x="7515" y="126203"/>
                          </a:lnTo>
                          <a:lnTo>
                            <a:pt x="11908" y="128069"/>
                          </a:lnTo>
                          <a:lnTo>
                            <a:pt x="26719" y="139450"/>
                          </a:lnTo>
                          <a:lnTo>
                            <a:pt x="47752" y="142030"/>
                          </a:lnTo>
                          <a:lnTo>
                            <a:pt x="81487" y="142399"/>
                          </a:lnTo>
                          <a:lnTo>
                            <a:pt x="116521" y="141625"/>
                          </a:lnTo>
                          <a:lnTo>
                            <a:pt x="151386" y="130236"/>
                          </a:lnTo>
                          <a:lnTo>
                            <a:pt x="181412" y="114615"/>
                          </a:lnTo>
                          <a:lnTo>
                            <a:pt x="198272" y="99258"/>
                          </a:lnTo>
                          <a:lnTo>
                            <a:pt x="205120" y="87387"/>
                          </a:lnTo>
                          <a:lnTo>
                            <a:pt x="212690" y="63619"/>
                          </a:lnTo>
                          <a:lnTo>
                            <a:pt x="211311" y="55540"/>
                          </a:lnTo>
                          <a:lnTo>
                            <a:pt x="208189" y="42066"/>
                          </a:lnTo>
                          <a:lnTo>
                            <a:pt x="207751" y="37418"/>
                          </a:lnTo>
                          <a:lnTo>
                            <a:pt x="203031" y="28020"/>
                          </a:lnTo>
                          <a:lnTo>
                            <a:pt x="195641" y="19345"/>
                          </a:lnTo>
                          <a:lnTo>
                            <a:pt x="181762" y="9998"/>
                          </a:lnTo>
                          <a:lnTo>
                            <a:pt x="158258" y="1846"/>
                          </a:lnTo>
                          <a:lnTo>
                            <a:pt x="138093" y="0"/>
                          </a:lnTo>
                          <a:lnTo>
                            <a:pt x="123612" y="3473"/>
                          </a:lnTo>
                          <a:lnTo>
                            <a:pt x="113060" y="9529"/>
                          </a:lnTo>
                          <a:lnTo>
                            <a:pt x="86976" y="30256"/>
                          </a:lnTo>
                          <a:lnTo>
                            <a:pt x="71279" y="53346"/>
                          </a:lnTo>
                          <a:lnTo>
                            <a:pt x="56868" y="84977"/>
                          </a:lnTo>
                          <a:lnTo>
                            <a:pt x="47333" y="115640"/>
                          </a:lnTo>
                          <a:lnTo>
                            <a:pt x="43509" y="147715"/>
                          </a:lnTo>
                          <a:lnTo>
                            <a:pt x="42692" y="178994"/>
                          </a:lnTo>
                          <a:lnTo>
                            <a:pt x="46397" y="196032"/>
                          </a:lnTo>
                          <a:lnTo>
                            <a:pt x="55554" y="216011"/>
                          </a:lnTo>
                          <a:lnTo>
                            <a:pt x="67406" y="229666"/>
                          </a:lnTo>
                          <a:lnTo>
                            <a:pt x="101895" y="255042"/>
                          </a:lnTo>
                          <a:lnTo>
                            <a:pt x="119678" y="261250"/>
                          </a:lnTo>
                          <a:lnTo>
                            <a:pt x="154587" y="263521"/>
                          </a:lnTo>
                          <a:lnTo>
                            <a:pt x="186240" y="263820"/>
                          </a:lnTo>
                          <a:lnTo>
                            <a:pt x="213382" y="258153"/>
                          </a:lnTo>
                          <a:lnTo>
                            <a:pt x="242593" y="24957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SMARTInkShape-1643"/>
                    <p:cNvSpPr/>
                    <p:nvPr/>
                  </p:nvSpPr>
                  <p:spPr>
                    <a:xfrm>
                      <a:off x="6472238" y="4814956"/>
                      <a:ext cx="164307" cy="30711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4307" h="307114">
                          <a:moveTo>
                            <a:pt x="0" y="71369"/>
                          </a:moveTo>
                          <a:lnTo>
                            <a:pt x="793" y="105672"/>
                          </a:lnTo>
                          <a:lnTo>
                            <a:pt x="5654" y="138528"/>
                          </a:lnTo>
                          <a:lnTo>
                            <a:pt x="11857" y="170965"/>
                          </a:lnTo>
                          <a:lnTo>
                            <a:pt x="17760" y="200999"/>
                          </a:lnTo>
                          <a:lnTo>
                            <a:pt x="26601" y="233696"/>
                          </a:lnTo>
                          <a:lnTo>
                            <a:pt x="29292" y="268788"/>
                          </a:lnTo>
                          <a:lnTo>
                            <a:pt x="35710" y="292780"/>
                          </a:lnTo>
                          <a:lnTo>
                            <a:pt x="35716" y="289020"/>
                          </a:lnTo>
                          <a:lnTo>
                            <a:pt x="26899" y="254749"/>
                          </a:lnTo>
                          <a:lnTo>
                            <a:pt x="16257" y="219691"/>
                          </a:lnTo>
                          <a:lnTo>
                            <a:pt x="8843" y="185446"/>
                          </a:lnTo>
                          <a:lnTo>
                            <a:pt x="1982" y="154933"/>
                          </a:lnTo>
                          <a:lnTo>
                            <a:pt x="391" y="122360"/>
                          </a:lnTo>
                          <a:lnTo>
                            <a:pt x="51" y="87903"/>
                          </a:lnTo>
                          <a:lnTo>
                            <a:pt x="3802" y="55673"/>
                          </a:lnTo>
                          <a:lnTo>
                            <a:pt x="12186" y="28993"/>
                          </a:lnTo>
                          <a:lnTo>
                            <a:pt x="26218" y="5802"/>
                          </a:lnTo>
                          <a:lnTo>
                            <a:pt x="30967" y="2540"/>
                          </a:lnTo>
                          <a:lnTo>
                            <a:pt x="38103" y="705"/>
                          </a:lnTo>
                          <a:lnTo>
                            <a:pt x="58538" y="0"/>
                          </a:lnTo>
                          <a:lnTo>
                            <a:pt x="65968" y="4195"/>
                          </a:lnTo>
                          <a:lnTo>
                            <a:pt x="83674" y="19824"/>
                          </a:lnTo>
                          <a:lnTo>
                            <a:pt x="102459" y="52926"/>
                          </a:lnTo>
                          <a:lnTo>
                            <a:pt x="122422" y="86207"/>
                          </a:lnTo>
                          <a:lnTo>
                            <a:pt x="132278" y="114340"/>
                          </a:lnTo>
                          <a:lnTo>
                            <a:pt x="139069" y="149964"/>
                          </a:lnTo>
                          <a:lnTo>
                            <a:pt x="148028" y="180017"/>
                          </a:lnTo>
                          <a:lnTo>
                            <a:pt x="150550" y="214440"/>
                          </a:lnTo>
                          <a:lnTo>
                            <a:pt x="156135" y="246196"/>
                          </a:lnTo>
                          <a:lnTo>
                            <a:pt x="157102" y="280044"/>
                          </a:lnTo>
                          <a:lnTo>
                            <a:pt x="157154" y="294777"/>
                          </a:lnTo>
                          <a:lnTo>
                            <a:pt x="159275" y="299778"/>
                          </a:lnTo>
                          <a:lnTo>
                            <a:pt x="164306" y="30711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" name="SMARTInkShape-1644"/>
                    <p:cNvSpPr/>
                    <p:nvPr/>
                  </p:nvSpPr>
                  <p:spPr>
                    <a:xfrm>
                      <a:off x="6701177" y="4844979"/>
                      <a:ext cx="163841" cy="2610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3841" h="261044">
                          <a:moveTo>
                            <a:pt x="13948" y="127071"/>
                          </a:moveTo>
                          <a:lnTo>
                            <a:pt x="13948" y="130863"/>
                          </a:lnTo>
                          <a:lnTo>
                            <a:pt x="14742" y="131981"/>
                          </a:lnTo>
                          <a:lnTo>
                            <a:pt x="16065" y="132725"/>
                          </a:lnTo>
                          <a:lnTo>
                            <a:pt x="17741" y="133222"/>
                          </a:lnTo>
                          <a:lnTo>
                            <a:pt x="28422" y="139738"/>
                          </a:lnTo>
                          <a:lnTo>
                            <a:pt x="54859" y="147415"/>
                          </a:lnTo>
                          <a:lnTo>
                            <a:pt x="89607" y="142704"/>
                          </a:lnTo>
                          <a:lnTo>
                            <a:pt x="105951" y="139641"/>
                          </a:lnTo>
                          <a:lnTo>
                            <a:pt x="118731" y="133706"/>
                          </a:lnTo>
                          <a:lnTo>
                            <a:pt x="154218" y="108015"/>
                          </a:lnTo>
                          <a:lnTo>
                            <a:pt x="159105" y="103256"/>
                          </a:lnTo>
                          <a:lnTo>
                            <a:pt x="161806" y="96378"/>
                          </a:lnTo>
                          <a:lnTo>
                            <a:pt x="163840" y="65034"/>
                          </a:lnTo>
                          <a:lnTo>
                            <a:pt x="158238" y="41968"/>
                          </a:lnTo>
                          <a:lnTo>
                            <a:pt x="147171" y="21594"/>
                          </a:lnTo>
                          <a:lnTo>
                            <a:pt x="138246" y="14576"/>
                          </a:lnTo>
                          <a:lnTo>
                            <a:pt x="111955" y="1896"/>
                          </a:lnTo>
                          <a:lnTo>
                            <a:pt x="102221" y="0"/>
                          </a:lnTo>
                          <a:lnTo>
                            <a:pt x="94720" y="1274"/>
                          </a:lnTo>
                          <a:lnTo>
                            <a:pt x="87947" y="3693"/>
                          </a:lnTo>
                          <a:lnTo>
                            <a:pt x="66046" y="9165"/>
                          </a:lnTo>
                          <a:lnTo>
                            <a:pt x="55754" y="15495"/>
                          </a:lnTo>
                          <a:lnTo>
                            <a:pt x="40256" y="30448"/>
                          </a:lnTo>
                          <a:lnTo>
                            <a:pt x="15584" y="62836"/>
                          </a:lnTo>
                          <a:lnTo>
                            <a:pt x="10706" y="73122"/>
                          </a:lnTo>
                          <a:lnTo>
                            <a:pt x="2238" y="108155"/>
                          </a:lnTo>
                          <a:lnTo>
                            <a:pt x="0" y="137897"/>
                          </a:lnTo>
                          <a:lnTo>
                            <a:pt x="5431" y="172543"/>
                          </a:lnTo>
                          <a:lnTo>
                            <a:pt x="16462" y="202360"/>
                          </a:lnTo>
                          <a:lnTo>
                            <a:pt x="40281" y="235761"/>
                          </a:lnTo>
                          <a:lnTo>
                            <a:pt x="61905" y="250471"/>
                          </a:lnTo>
                          <a:lnTo>
                            <a:pt x="96738" y="260630"/>
                          </a:lnTo>
                          <a:lnTo>
                            <a:pt x="107893" y="261043"/>
                          </a:lnTo>
                          <a:lnTo>
                            <a:pt x="132224" y="252724"/>
                          </a:lnTo>
                          <a:lnTo>
                            <a:pt x="156823" y="24137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SMARTInkShape-1645"/>
                    <p:cNvSpPr/>
                    <p:nvPr/>
                  </p:nvSpPr>
                  <p:spPr>
                    <a:xfrm>
                      <a:off x="6916143" y="4865676"/>
                      <a:ext cx="170458" cy="2276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0458" h="227676">
                          <a:moveTo>
                            <a:pt x="6151" y="6362"/>
                          </a:moveTo>
                          <a:lnTo>
                            <a:pt x="2358" y="10154"/>
                          </a:lnTo>
                          <a:lnTo>
                            <a:pt x="496" y="14132"/>
                          </a:lnTo>
                          <a:lnTo>
                            <a:pt x="0" y="16304"/>
                          </a:lnTo>
                          <a:lnTo>
                            <a:pt x="463" y="18546"/>
                          </a:lnTo>
                          <a:lnTo>
                            <a:pt x="4112" y="27082"/>
                          </a:lnTo>
                          <a:lnTo>
                            <a:pt x="9675" y="61007"/>
                          </a:lnTo>
                          <a:lnTo>
                            <a:pt x="17489" y="90798"/>
                          </a:lnTo>
                          <a:lnTo>
                            <a:pt x="23842" y="121589"/>
                          </a:lnTo>
                          <a:lnTo>
                            <a:pt x="31045" y="153663"/>
                          </a:lnTo>
                          <a:lnTo>
                            <a:pt x="39895" y="177767"/>
                          </a:lnTo>
                          <a:lnTo>
                            <a:pt x="47351" y="209920"/>
                          </a:lnTo>
                          <a:lnTo>
                            <a:pt x="49005" y="227675"/>
                          </a:lnTo>
                          <a:lnTo>
                            <a:pt x="49012" y="217862"/>
                          </a:lnTo>
                          <a:lnTo>
                            <a:pt x="46896" y="213339"/>
                          </a:lnTo>
                          <a:lnTo>
                            <a:pt x="45220" y="211021"/>
                          </a:lnTo>
                          <a:lnTo>
                            <a:pt x="42862" y="200175"/>
                          </a:lnTo>
                          <a:lnTo>
                            <a:pt x="38164" y="169129"/>
                          </a:lnTo>
                          <a:lnTo>
                            <a:pt x="35027" y="137613"/>
                          </a:lnTo>
                          <a:lnTo>
                            <a:pt x="34752" y="102629"/>
                          </a:lnTo>
                          <a:lnTo>
                            <a:pt x="35521" y="67540"/>
                          </a:lnTo>
                          <a:lnTo>
                            <a:pt x="41223" y="48301"/>
                          </a:lnTo>
                          <a:lnTo>
                            <a:pt x="57669" y="20968"/>
                          </a:lnTo>
                          <a:lnTo>
                            <a:pt x="73009" y="8132"/>
                          </a:lnTo>
                          <a:lnTo>
                            <a:pt x="83755" y="3180"/>
                          </a:lnTo>
                          <a:lnTo>
                            <a:pt x="99797" y="0"/>
                          </a:lnTo>
                          <a:lnTo>
                            <a:pt x="121699" y="5437"/>
                          </a:lnTo>
                          <a:lnTo>
                            <a:pt x="157234" y="29980"/>
                          </a:lnTo>
                          <a:lnTo>
                            <a:pt x="170457" y="4208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SMARTInkShape-1646"/>
                    <p:cNvSpPr/>
                    <p:nvPr/>
                  </p:nvSpPr>
                  <p:spPr>
                    <a:xfrm>
                      <a:off x="7108031" y="4890353"/>
                      <a:ext cx="164308" cy="43100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4308" h="431001">
                          <a:moveTo>
                            <a:pt x="142875" y="60266"/>
                          </a:moveTo>
                          <a:lnTo>
                            <a:pt x="132932" y="44172"/>
                          </a:lnTo>
                          <a:lnTo>
                            <a:pt x="100449" y="10708"/>
                          </a:lnTo>
                          <a:lnTo>
                            <a:pt x="97922" y="8177"/>
                          </a:lnTo>
                          <a:lnTo>
                            <a:pt x="82989" y="823"/>
                          </a:lnTo>
                          <a:lnTo>
                            <a:pt x="78345" y="0"/>
                          </a:lnTo>
                          <a:lnTo>
                            <a:pt x="71068" y="1202"/>
                          </a:lnTo>
                          <a:lnTo>
                            <a:pt x="55019" y="8441"/>
                          </a:lnTo>
                          <a:lnTo>
                            <a:pt x="33441" y="26950"/>
                          </a:lnTo>
                          <a:lnTo>
                            <a:pt x="15267" y="58746"/>
                          </a:lnTo>
                          <a:lnTo>
                            <a:pt x="9551" y="77454"/>
                          </a:lnTo>
                          <a:lnTo>
                            <a:pt x="7356" y="107727"/>
                          </a:lnTo>
                          <a:lnTo>
                            <a:pt x="10999" y="122129"/>
                          </a:lnTo>
                          <a:lnTo>
                            <a:pt x="26280" y="154719"/>
                          </a:lnTo>
                          <a:lnTo>
                            <a:pt x="30995" y="161247"/>
                          </a:lnTo>
                          <a:lnTo>
                            <a:pt x="51399" y="176823"/>
                          </a:lnTo>
                          <a:lnTo>
                            <a:pt x="58827" y="179538"/>
                          </a:lnTo>
                          <a:lnTo>
                            <a:pt x="80643" y="181582"/>
                          </a:lnTo>
                          <a:lnTo>
                            <a:pt x="91804" y="177880"/>
                          </a:lnTo>
                          <a:lnTo>
                            <a:pt x="116819" y="161121"/>
                          </a:lnTo>
                          <a:lnTo>
                            <a:pt x="128893" y="147916"/>
                          </a:lnTo>
                          <a:lnTo>
                            <a:pt x="145074" y="115965"/>
                          </a:lnTo>
                          <a:lnTo>
                            <a:pt x="149368" y="97048"/>
                          </a:lnTo>
                          <a:lnTo>
                            <a:pt x="150524" y="90900"/>
                          </a:lnTo>
                          <a:lnTo>
                            <a:pt x="157136" y="67561"/>
                          </a:lnTo>
                          <a:lnTo>
                            <a:pt x="157957" y="92248"/>
                          </a:lnTo>
                          <a:lnTo>
                            <a:pt x="163314" y="118962"/>
                          </a:lnTo>
                          <a:lnTo>
                            <a:pt x="164220" y="154264"/>
                          </a:lnTo>
                          <a:lnTo>
                            <a:pt x="164295" y="189002"/>
                          </a:lnTo>
                          <a:lnTo>
                            <a:pt x="164305" y="224592"/>
                          </a:lnTo>
                          <a:lnTo>
                            <a:pt x="164307" y="260293"/>
                          </a:lnTo>
                          <a:lnTo>
                            <a:pt x="162190" y="296010"/>
                          </a:lnTo>
                          <a:lnTo>
                            <a:pt x="157825" y="330935"/>
                          </a:lnTo>
                          <a:lnTo>
                            <a:pt x="153458" y="361296"/>
                          </a:lnTo>
                          <a:lnTo>
                            <a:pt x="144995" y="392397"/>
                          </a:lnTo>
                          <a:lnTo>
                            <a:pt x="135680" y="408653"/>
                          </a:lnTo>
                          <a:lnTo>
                            <a:pt x="129358" y="415129"/>
                          </a:lnTo>
                          <a:lnTo>
                            <a:pt x="110131" y="427989"/>
                          </a:lnTo>
                          <a:lnTo>
                            <a:pt x="98777" y="430629"/>
                          </a:lnTo>
                          <a:lnTo>
                            <a:pt x="94426" y="431000"/>
                          </a:lnTo>
                          <a:lnTo>
                            <a:pt x="87476" y="429295"/>
                          </a:lnTo>
                          <a:lnTo>
                            <a:pt x="68346" y="420306"/>
                          </a:lnTo>
                          <a:lnTo>
                            <a:pt x="35677" y="409850"/>
                          </a:lnTo>
                          <a:lnTo>
                            <a:pt x="26969" y="404549"/>
                          </a:lnTo>
                          <a:lnTo>
                            <a:pt x="0" y="38173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SMARTInkShape-1647"/>
                    <p:cNvSpPr/>
                    <p:nvPr/>
                  </p:nvSpPr>
                  <p:spPr>
                    <a:xfrm>
                      <a:off x="7358088" y="4900613"/>
                      <a:ext cx="178372" cy="49963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8372" h="499639">
                          <a:moveTo>
                            <a:pt x="7118" y="0"/>
                          </a:moveTo>
                          <a:lnTo>
                            <a:pt x="967" y="0"/>
                          </a:lnTo>
                          <a:lnTo>
                            <a:pt x="636" y="793"/>
                          </a:lnTo>
                          <a:lnTo>
                            <a:pt x="0" y="28169"/>
                          </a:lnTo>
                          <a:lnTo>
                            <a:pt x="6128" y="61459"/>
                          </a:lnTo>
                          <a:lnTo>
                            <a:pt x="8510" y="88163"/>
                          </a:lnTo>
                          <a:lnTo>
                            <a:pt x="20505" y="123659"/>
                          </a:lnTo>
                          <a:lnTo>
                            <a:pt x="26166" y="141415"/>
                          </a:lnTo>
                          <a:lnTo>
                            <a:pt x="26960" y="146664"/>
                          </a:lnTo>
                          <a:lnTo>
                            <a:pt x="39456" y="165428"/>
                          </a:lnTo>
                          <a:lnTo>
                            <a:pt x="59000" y="187380"/>
                          </a:lnTo>
                          <a:lnTo>
                            <a:pt x="64043" y="190436"/>
                          </a:lnTo>
                          <a:lnTo>
                            <a:pt x="73462" y="192156"/>
                          </a:lnTo>
                          <a:lnTo>
                            <a:pt x="87075" y="192738"/>
                          </a:lnTo>
                          <a:lnTo>
                            <a:pt x="92396" y="190701"/>
                          </a:lnTo>
                          <a:lnTo>
                            <a:pt x="115636" y="176084"/>
                          </a:lnTo>
                          <a:lnTo>
                            <a:pt x="123498" y="165238"/>
                          </a:lnTo>
                          <a:lnTo>
                            <a:pt x="138061" y="131834"/>
                          </a:lnTo>
                          <a:lnTo>
                            <a:pt x="147479" y="96888"/>
                          </a:lnTo>
                          <a:lnTo>
                            <a:pt x="149846" y="63248"/>
                          </a:lnTo>
                          <a:lnTo>
                            <a:pt x="149991" y="43386"/>
                          </a:lnTo>
                          <a:lnTo>
                            <a:pt x="149993" y="52851"/>
                          </a:lnTo>
                          <a:lnTo>
                            <a:pt x="156696" y="85928"/>
                          </a:lnTo>
                          <a:lnTo>
                            <a:pt x="157079" y="117648"/>
                          </a:lnTo>
                          <a:lnTo>
                            <a:pt x="157914" y="150746"/>
                          </a:lnTo>
                          <a:lnTo>
                            <a:pt x="162041" y="177486"/>
                          </a:lnTo>
                          <a:lnTo>
                            <a:pt x="163617" y="205164"/>
                          </a:lnTo>
                          <a:lnTo>
                            <a:pt x="166266" y="240844"/>
                          </a:lnTo>
                          <a:lnTo>
                            <a:pt x="170405" y="274851"/>
                          </a:lnTo>
                          <a:lnTo>
                            <a:pt x="171223" y="307233"/>
                          </a:lnTo>
                          <a:lnTo>
                            <a:pt x="173501" y="341264"/>
                          </a:lnTo>
                          <a:lnTo>
                            <a:pt x="177567" y="374944"/>
                          </a:lnTo>
                          <a:lnTo>
                            <a:pt x="178371" y="406467"/>
                          </a:lnTo>
                          <a:lnTo>
                            <a:pt x="177716" y="427616"/>
                          </a:lnTo>
                          <a:lnTo>
                            <a:pt x="168618" y="458165"/>
                          </a:lnTo>
                          <a:lnTo>
                            <a:pt x="159434" y="474559"/>
                          </a:lnTo>
                          <a:lnTo>
                            <a:pt x="147601" y="487933"/>
                          </a:lnTo>
                          <a:lnTo>
                            <a:pt x="136672" y="495234"/>
                          </a:lnTo>
                          <a:lnTo>
                            <a:pt x="123380" y="498631"/>
                          </a:lnTo>
                          <a:lnTo>
                            <a:pt x="113180" y="499638"/>
                          </a:lnTo>
                          <a:lnTo>
                            <a:pt x="81625" y="493874"/>
                          </a:lnTo>
                          <a:lnTo>
                            <a:pt x="73834" y="491226"/>
                          </a:lnTo>
                          <a:lnTo>
                            <a:pt x="41065" y="473802"/>
                          </a:lnTo>
                          <a:lnTo>
                            <a:pt x="14262" y="4500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SMARTInkShape-1648"/>
                    <p:cNvSpPr/>
                    <p:nvPr/>
                  </p:nvSpPr>
                  <p:spPr>
                    <a:xfrm>
                      <a:off x="7622381" y="5093494"/>
                      <a:ext cx="14289" cy="71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89" h="7145">
                          <a:moveTo>
                            <a:pt x="14288" y="7144"/>
                          </a:moveTo>
                          <a:lnTo>
                            <a:pt x="993" y="7144"/>
                          </a:lnTo>
                          <a:lnTo>
                            <a:pt x="662" y="635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" name="SMARTInkShape-Group483"/>
                  <p:cNvGrpSpPr/>
                  <p:nvPr/>
                </p:nvGrpSpPr>
                <p:grpSpPr>
                  <a:xfrm>
                    <a:off x="1485900" y="5493544"/>
                    <a:ext cx="1821500" cy="421296"/>
                    <a:chOff x="1485900" y="5493544"/>
                    <a:chExt cx="1821500" cy="421296"/>
                  </a:xfrm>
                </p:grpSpPr>
                <p:sp>
                  <p:nvSpPr>
                    <p:cNvPr id="46" name="SMARTInkShape-1649"/>
                    <p:cNvSpPr/>
                    <p:nvPr/>
                  </p:nvSpPr>
                  <p:spPr>
                    <a:xfrm>
                      <a:off x="1485900" y="5765006"/>
                      <a:ext cx="142876" cy="285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876" h="28576">
                          <a:moveTo>
                            <a:pt x="0" y="0"/>
                          </a:moveTo>
                          <a:lnTo>
                            <a:pt x="6151" y="0"/>
                          </a:lnTo>
                          <a:lnTo>
                            <a:pt x="12651" y="4910"/>
                          </a:lnTo>
                          <a:lnTo>
                            <a:pt x="17000" y="6151"/>
                          </a:lnTo>
                          <a:lnTo>
                            <a:pt x="36389" y="9130"/>
                          </a:lnTo>
                          <a:lnTo>
                            <a:pt x="70529" y="17778"/>
                          </a:lnTo>
                          <a:lnTo>
                            <a:pt x="101919" y="21111"/>
                          </a:lnTo>
                          <a:lnTo>
                            <a:pt x="129307" y="21404"/>
                          </a:lnTo>
                          <a:lnTo>
                            <a:pt x="134993" y="23535"/>
                          </a:lnTo>
                          <a:lnTo>
                            <a:pt x="142875" y="2857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SMARTInkShape-1650"/>
                    <p:cNvSpPr/>
                    <p:nvPr/>
                  </p:nvSpPr>
                  <p:spPr>
                    <a:xfrm>
                      <a:off x="1723153" y="5551113"/>
                      <a:ext cx="258753" cy="3637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58753" h="363727">
                          <a:moveTo>
                            <a:pt x="169941" y="106737"/>
                          </a:moveTo>
                          <a:lnTo>
                            <a:pt x="169941" y="72584"/>
                          </a:lnTo>
                          <a:lnTo>
                            <a:pt x="169147" y="53615"/>
                          </a:lnTo>
                          <a:lnTo>
                            <a:pt x="164237" y="40638"/>
                          </a:lnTo>
                          <a:lnTo>
                            <a:pt x="146092" y="18746"/>
                          </a:lnTo>
                          <a:lnTo>
                            <a:pt x="138974" y="11521"/>
                          </a:lnTo>
                          <a:lnTo>
                            <a:pt x="120460" y="4353"/>
                          </a:lnTo>
                          <a:lnTo>
                            <a:pt x="87061" y="0"/>
                          </a:lnTo>
                          <a:lnTo>
                            <a:pt x="72447" y="3498"/>
                          </a:lnTo>
                          <a:lnTo>
                            <a:pt x="53287" y="12584"/>
                          </a:lnTo>
                          <a:lnTo>
                            <a:pt x="21311" y="41191"/>
                          </a:lnTo>
                          <a:lnTo>
                            <a:pt x="3584" y="68736"/>
                          </a:lnTo>
                          <a:lnTo>
                            <a:pt x="0" y="82954"/>
                          </a:lnTo>
                          <a:lnTo>
                            <a:pt x="1278" y="92462"/>
                          </a:lnTo>
                          <a:lnTo>
                            <a:pt x="6460" y="104624"/>
                          </a:lnTo>
                          <a:lnTo>
                            <a:pt x="32786" y="137890"/>
                          </a:lnTo>
                          <a:lnTo>
                            <a:pt x="65521" y="165492"/>
                          </a:lnTo>
                          <a:lnTo>
                            <a:pt x="98863" y="183932"/>
                          </a:lnTo>
                          <a:lnTo>
                            <a:pt x="134269" y="206880"/>
                          </a:lnTo>
                          <a:lnTo>
                            <a:pt x="169153" y="230579"/>
                          </a:lnTo>
                          <a:lnTo>
                            <a:pt x="199509" y="254377"/>
                          </a:lnTo>
                          <a:lnTo>
                            <a:pt x="231522" y="282950"/>
                          </a:lnTo>
                          <a:lnTo>
                            <a:pt x="255467" y="315395"/>
                          </a:lnTo>
                          <a:lnTo>
                            <a:pt x="257915" y="319661"/>
                          </a:lnTo>
                          <a:lnTo>
                            <a:pt x="258752" y="323299"/>
                          </a:lnTo>
                          <a:lnTo>
                            <a:pt x="258517" y="326518"/>
                          </a:lnTo>
                          <a:lnTo>
                            <a:pt x="253799" y="342333"/>
                          </a:lnTo>
                          <a:lnTo>
                            <a:pt x="238888" y="359141"/>
                          </a:lnTo>
                          <a:lnTo>
                            <a:pt x="229953" y="361792"/>
                          </a:lnTo>
                          <a:lnTo>
                            <a:pt x="196650" y="363726"/>
                          </a:lnTo>
                          <a:lnTo>
                            <a:pt x="162551" y="363094"/>
                          </a:lnTo>
                          <a:lnTo>
                            <a:pt x="130838" y="357758"/>
                          </a:lnTo>
                          <a:lnTo>
                            <a:pt x="100174" y="349128"/>
                          </a:lnTo>
                          <a:lnTo>
                            <a:pt x="65264" y="332927"/>
                          </a:lnTo>
                          <a:lnTo>
                            <a:pt x="55641" y="32819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SMARTInkShape-1651"/>
                    <p:cNvSpPr/>
                    <p:nvPr/>
                  </p:nvSpPr>
                  <p:spPr>
                    <a:xfrm>
                      <a:off x="2028825" y="5679281"/>
                      <a:ext cx="28576" cy="2214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576" h="221458">
                          <a:moveTo>
                            <a:pt x="0" y="0"/>
                          </a:moveTo>
                          <a:lnTo>
                            <a:pt x="0" y="6151"/>
                          </a:lnTo>
                          <a:lnTo>
                            <a:pt x="6151" y="23151"/>
                          </a:lnTo>
                          <a:lnTo>
                            <a:pt x="7086" y="57537"/>
                          </a:lnTo>
                          <a:lnTo>
                            <a:pt x="7932" y="92841"/>
                          </a:lnTo>
                          <a:lnTo>
                            <a:pt x="13294" y="122538"/>
                          </a:lnTo>
                          <a:lnTo>
                            <a:pt x="19811" y="155190"/>
                          </a:lnTo>
                          <a:lnTo>
                            <a:pt x="23068" y="170866"/>
                          </a:lnTo>
                          <a:lnTo>
                            <a:pt x="26943" y="185565"/>
                          </a:lnTo>
                          <a:lnTo>
                            <a:pt x="28572" y="221234"/>
                          </a:lnTo>
                          <a:lnTo>
                            <a:pt x="28575" y="22145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SMARTInkShape-1652"/>
                    <p:cNvSpPr/>
                    <p:nvPr/>
                  </p:nvSpPr>
                  <p:spPr>
                    <a:xfrm>
                      <a:off x="1993106" y="5550694"/>
                      <a:ext cx="7145" cy="142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5" h="14288">
                          <a:moveTo>
                            <a:pt x="7144" y="14287"/>
                          </a:moveTo>
                          <a:lnTo>
                            <a:pt x="294" y="743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SMARTInkShape-1653"/>
                    <p:cNvSpPr/>
                    <p:nvPr/>
                  </p:nvSpPr>
                  <p:spPr>
                    <a:xfrm>
                      <a:off x="2101255" y="5594710"/>
                      <a:ext cx="199034" cy="28840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9034" h="288403">
                          <a:moveTo>
                            <a:pt x="6151" y="48853"/>
                          </a:moveTo>
                          <a:lnTo>
                            <a:pt x="6151" y="82347"/>
                          </a:lnTo>
                          <a:lnTo>
                            <a:pt x="5358" y="94848"/>
                          </a:lnTo>
                          <a:lnTo>
                            <a:pt x="0" y="121800"/>
                          </a:lnTo>
                          <a:lnTo>
                            <a:pt x="3094" y="149753"/>
                          </a:lnTo>
                          <a:lnTo>
                            <a:pt x="5547" y="184142"/>
                          </a:lnTo>
                          <a:lnTo>
                            <a:pt x="8149" y="216452"/>
                          </a:lnTo>
                          <a:lnTo>
                            <a:pt x="12617" y="248518"/>
                          </a:lnTo>
                          <a:lnTo>
                            <a:pt x="13888" y="263941"/>
                          </a:lnTo>
                          <a:lnTo>
                            <a:pt x="20137" y="283030"/>
                          </a:lnTo>
                          <a:lnTo>
                            <a:pt x="20379" y="288402"/>
                          </a:lnTo>
                          <a:lnTo>
                            <a:pt x="20412" y="286817"/>
                          </a:lnTo>
                          <a:lnTo>
                            <a:pt x="14781" y="277118"/>
                          </a:lnTo>
                          <a:lnTo>
                            <a:pt x="13382" y="243236"/>
                          </a:lnTo>
                          <a:lnTo>
                            <a:pt x="11190" y="208330"/>
                          </a:lnTo>
                          <a:lnTo>
                            <a:pt x="7147" y="183630"/>
                          </a:lnTo>
                          <a:lnTo>
                            <a:pt x="6282" y="148739"/>
                          </a:lnTo>
                          <a:lnTo>
                            <a:pt x="6962" y="118039"/>
                          </a:lnTo>
                          <a:lnTo>
                            <a:pt x="12304" y="84275"/>
                          </a:lnTo>
                          <a:lnTo>
                            <a:pt x="19359" y="51626"/>
                          </a:lnTo>
                          <a:lnTo>
                            <a:pt x="22075" y="44000"/>
                          </a:lnTo>
                          <a:lnTo>
                            <a:pt x="30287" y="32636"/>
                          </a:lnTo>
                          <a:lnTo>
                            <a:pt x="34870" y="29739"/>
                          </a:lnTo>
                          <a:lnTo>
                            <a:pt x="37203" y="28967"/>
                          </a:lnTo>
                          <a:lnTo>
                            <a:pt x="39553" y="29245"/>
                          </a:lnTo>
                          <a:lnTo>
                            <a:pt x="44280" y="31671"/>
                          </a:lnTo>
                          <a:lnTo>
                            <a:pt x="58541" y="44254"/>
                          </a:lnTo>
                          <a:lnTo>
                            <a:pt x="70445" y="75097"/>
                          </a:lnTo>
                          <a:lnTo>
                            <a:pt x="74414" y="86711"/>
                          </a:lnTo>
                          <a:lnTo>
                            <a:pt x="81195" y="115686"/>
                          </a:lnTo>
                          <a:lnTo>
                            <a:pt x="88711" y="140357"/>
                          </a:lnTo>
                          <a:lnTo>
                            <a:pt x="96369" y="172351"/>
                          </a:lnTo>
                          <a:lnTo>
                            <a:pt x="98787" y="206842"/>
                          </a:lnTo>
                          <a:lnTo>
                            <a:pt x="99011" y="225881"/>
                          </a:lnTo>
                          <a:lnTo>
                            <a:pt x="98220" y="226403"/>
                          </a:lnTo>
                          <a:lnTo>
                            <a:pt x="95225" y="226983"/>
                          </a:lnTo>
                          <a:lnTo>
                            <a:pt x="94109" y="226343"/>
                          </a:lnTo>
                          <a:lnTo>
                            <a:pt x="93365" y="225124"/>
                          </a:lnTo>
                          <a:lnTo>
                            <a:pt x="92538" y="220858"/>
                          </a:lnTo>
                          <a:lnTo>
                            <a:pt x="91963" y="204491"/>
                          </a:lnTo>
                          <a:lnTo>
                            <a:pt x="98363" y="169921"/>
                          </a:lnTo>
                          <a:lnTo>
                            <a:pt x="98933" y="140574"/>
                          </a:lnTo>
                          <a:lnTo>
                            <a:pt x="104663" y="107968"/>
                          </a:lnTo>
                          <a:lnTo>
                            <a:pt x="109660" y="83548"/>
                          </a:lnTo>
                          <a:lnTo>
                            <a:pt x="122930" y="51562"/>
                          </a:lnTo>
                          <a:lnTo>
                            <a:pt x="139507" y="18709"/>
                          </a:lnTo>
                          <a:lnTo>
                            <a:pt x="144266" y="12172"/>
                          </a:lnTo>
                          <a:lnTo>
                            <a:pt x="149027" y="8738"/>
                          </a:lnTo>
                          <a:lnTo>
                            <a:pt x="153789" y="6417"/>
                          </a:lnTo>
                          <a:lnTo>
                            <a:pt x="161903" y="0"/>
                          </a:lnTo>
                          <a:lnTo>
                            <a:pt x="163167" y="409"/>
                          </a:lnTo>
                          <a:lnTo>
                            <a:pt x="168738" y="3984"/>
                          </a:lnTo>
                          <a:lnTo>
                            <a:pt x="173133" y="5098"/>
                          </a:lnTo>
                          <a:lnTo>
                            <a:pt x="174623" y="6983"/>
                          </a:lnTo>
                          <a:lnTo>
                            <a:pt x="179129" y="19298"/>
                          </a:lnTo>
                          <a:lnTo>
                            <a:pt x="187428" y="33401"/>
                          </a:lnTo>
                          <a:lnTo>
                            <a:pt x="190567" y="46832"/>
                          </a:lnTo>
                          <a:lnTo>
                            <a:pt x="191497" y="76035"/>
                          </a:lnTo>
                          <a:lnTo>
                            <a:pt x="191811" y="111460"/>
                          </a:lnTo>
                          <a:lnTo>
                            <a:pt x="191873" y="141388"/>
                          </a:lnTo>
                          <a:lnTo>
                            <a:pt x="194001" y="160937"/>
                          </a:lnTo>
                          <a:lnTo>
                            <a:pt x="198039" y="185557"/>
                          </a:lnTo>
                          <a:lnTo>
                            <a:pt x="198945" y="217589"/>
                          </a:lnTo>
                          <a:lnTo>
                            <a:pt x="199030" y="250832"/>
                          </a:lnTo>
                          <a:lnTo>
                            <a:pt x="199033" y="26316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SMARTInkShape-1654"/>
                    <p:cNvSpPr/>
                    <p:nvPr/>
                  </p:nvSpPr>
                  <p:spPr>
                    <a:xfrm>
                      <a:off x="2386013" y="5643883"/>
                      <a:ext cx="7144" cy="2207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4" h="220776">
                          <a:moveTo>
                            <a:pt x="0" y="13967"/>
                          </a:moveTo>
                          <a:lnTo>
                            <a:pt x="0" y="3325"/>
                          </a:lnTo>
                          <a:lnTo>
                            <a:pt x="793" y="2110"/>
                          </a:lnTo>
                          <a:lnTo>
                            <a:pt x="2116" y="1300"/>
                          </a:lnTo>
                          <a:lnTo>
                            <a:pt x="6150" y="0"/>
                          </a:lnTo>
                          <a:lnTo>
                            <a:pt x="2038" y="5446"/>
                          </a:lnTo>
                          <a:lnTo>
                            <a:pt x="603" y="11883"/>
                          </a:lnTo>
                          <a:lnTo>
                            <a:pt x="268" y="16481"/>
                          </a:lnTo>
                          <a:lnTo>
                            <a:pt x="6712" y="51993"/>
                          </a:lnTo>
                          <a:lnTo>
                            <a:pt x="7105" y="87097"/>
                          </a:lnTo>
                          <a:lnTo>
                            <a:pt x="7140" y="122761"/>
                          </a:lnTo>
                          <a:lnTo>
                            <a:pt x="7143" y="158475"/>
                          </a:lnTo>
                          <a:lnTo>
                            <a:pt x="7143" y="193208"/>
                          </a:lnTo>
                          <a:lnTo>
                            <a:pt x="7143" y="220775"/>
                          </a:lnTo>
                          <a:lnTo>
                            <a:pt x="7143" y="21399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" name="SMARTInkShape-1655"/>
                    <p:cNvSpPr/>
                    <p:nvPr/>
                  </p:nvSpPr>
                  <p:spPr>
                    <a:xfrm>
                      <a:off x="2343150" y="5493544"/>
                      <a:ext cx="14289" cy="142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89" h="14288">
                          <a:moveTo>
                            <a:pt x="14288" y="1428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SMARTInkShape-1656"/>
                    <p:cNvSpPr/>
                    <p:nvPr/>
                  </p:nvSpPr>
                  <p:spPr>
                    <a:xfrm>
                      <a:off x="2472179" y="5507831"/>
                      <a:ext cx="35278" cy="3071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278" h="307183">
                          <a:moveTo>
                            <a:pt x="6702" y="0"/>
                          </a:moveTo>
                          <a:lnTo>
                            <a:pt x="2910" y="0"/>
                          </a:lnTo>
                          <a:lnTo>
                            <a:pt x="1793" y="1588"/>
                          </a:lnTo>
                          <a:lnTo>
                            <a:pt x="0" y="15542"/>
                          </a:lnTo>
                          <a:lnTo>
                            <a:pt x="548" y="24370"/>
                          </a:lnTo>
                          <a:lnTo>
                            <a:pt x="5252" y="51440"/>
                          </a:lnTo>
                          <a:lnTo>
                            <a:pt x="8389" y="81917"/>
                          </a:lnTo>
                          <a:lnTo>
                            <a:pt x="12768" y="113548"/>
                          </a:lnTo>
                          <a:lnTo>
                            <a:pt x="14427" y="142726"/>
                          </a:lnTo>
                          <a:lnTo>
                            <a:pt x="19458" y="173537"/>
                          </a:lnTo>
                          <a:lnTo>
                            <a:pt x="22653" y="196410"/>
                          </a:lnTo>
                          <a:lnTo>
                            <a:pt x="27051" y="222153"/>
                          </a:lnTo>
                          <a:lnTo>
                            <a:pt x="30107" y="255151"/>
                          </a:lnTo>
                          <a:lnTo>
                            <a:pt x="34256" y="275825"/>
                          </a:lnTo>
                          <a:lnTo>
                            <a:pt x="35277" y="30718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SMARTInkShape-1657"/>
                    <p:cNvSpPr/>
                    <p:nvPr/>
                  </p:nvSpPr>
                  <p:spPr>
                    <a:xfrm>
                      <a:off x="2557786" y="5565108"/>
                      <a:ext cx="163984" cy="2197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3984" h="219795">
                          <a:moveTo>
                            <a:pt x="78258" y="121317"/>
                          </a:moveTo>
                          <a:lnTo>
                            <a:pt x="82050" y="117525"/>
                          </a:lnTo>
                          <a:lnTo>
                            <a:pt x="83912" y="111430"/>
                          </a:lnTo>
                          <a:lnTo>
                            <a:pt x="85343" y="75966"/>
                          </a:lnTo>
                          <a:lnTo>
                            <a:pt x="85399" y="44120"/>
                          </a:lnTo>
                          <a:lnTo>
                            <a:pt x="84607" y="26664"/>
                          </a:lnTo>
                          <a:lnTo>
                            <a:pt x="79698" y="17425"/>
                          </a:lnTo>
                          <a:lnTo>
                            <a:pt x="68609" y="4752"/>
                          </a:lnTo>
                          <a:lnTo>
                            <a:pt x="63915" y="2042"/>
                          </a:lnTo>
                          <a:lnTo>
                            <a:pt x="51091" y="0"/>
                          </a:lnTo>
                          <a:lnTo>
                            <a:pt x="32671" y="12859"/>
                          </a:lnTo>
                          <a:lnTo>
                            <a:pt x="18995" y="33667"/>
                          </a:lnTo>
                          <a:lnTo>
                            <a:pt x="14164" y="67079"/>
                          </a:lnTo>
                          <a:lnTo>
                            <a:pt x="7944" y="100426"/>
                          </a:lnTo>
                          <a:lnTo>
                            <a:pt x="1314" y="133559"/>
                          </a:lnTo>
                          <a:lnTo>
                            <a:pt x="0" y="154251"/>
                          </a:lnTo>
                          <a:lnTo>
                            <a:pt x="6971" y="187968"/>
                          </a:lnTo>
                          <a:lnTo>
                            <a:pt x="15602" y="213557"/>
                          </a:lnTo>
                          <a:lnTo>
                            <a:pt x="17437" y="216148"/>
                          </a:lnTo>
                          <a:lnTo>
                            <a:pt x="20248" y="217875"/>
                          </a:lnTo>
                          <a:lnTo>
                            <a:pt x="27605" y="219794"/>
                          </a:lnTo>
                          <a:lnTo>
                            <a:pt x="36166" y="218530"/>
                          </a:lnTo>
                          <a:lnTo>
                            <a:pt x="47794" y="213356"/>
                          </a:lnTo>
                          <a:lnTo>
                            <a:pt x="54400" y="207467"/>
                          </a:lnTo>
                          <a:lnTo>
                            <a:pt x="75141" y="176437"/>
                          </a:lnTo>
                          <a:lnTo>
                            <a:pt x="90099" y="142632"/>
                          </a:lnTo>
                          <a:lnTo>
                            <a:pt x="97560" y="121764"/>
                          </a:lnTo>
                          <a:lnTo>
                            <a:pt x="103357" y="88006"/>
                          </a:lnTo>
                          <a:lnTo>
                            <a:pt x="106146" y="73844"/>
                          </a:lnTo>
                          <a:lnTo>
                            <a:pt x="106832" y="49925"/>
                          </a:lnTo>
                          <a:lnTo>
                            <a:pt x="106833" y="57478"/>
                          </a:lnTo>
                          <a:lnTo>
                            <a:pt x="108949" y="63310"/>
                          </a:lnTo>
                          <a:lnTo>
                            <a:pt x="110625" y="65977"/>
                          </a:lnTo>
                          <a:lnTo>
                            <a:pt x="112984" y="77315"/>
                          </a:lnTo>
                          <a:lnTo>
                            <a:pt x="113780" y="105982"/>
                          </a:lnTo>
                          <a:lnTo>
                            <a:pt x="116055" y="133281"/>
                          </a:lnTo>
                          <a:lnTo>
                            <a:pt x="123912" y="165572"/>
                          </a:lnTo>
                          <a:lnTo>
                            <a:pt x="137825" y="197587"/>
                          </a:lnTo>
                          <a:lnTo>
                            <a:pt x="142567" y="202840"/>
                          </a:lnTo>
                          <a:lnTo>
                            <a:pt x="156841" y="212327"/>
                          </a:lnTo>
                          <a:lnTo>
                            <a:pt x="163983" y="21418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SMARTInkShape-1658"/>
                    <p:cNvSpPr/>
                    <p:nvPr/>
                  </p:nvSpPr>
                  <p:spPr>
                    <a:xfrm>
                      <a:off x="2778919" y="5543550"/>
                      <a:ext cx="85726" cy="2774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726" h="277453">
                          <a:moveTo>
                            <a:pt x="0" y="57150"/>
                          </a:moveTo>
                          <a:lnTo>
                            <a:pt x="0" y="90036"/>
                          </a:lnTo>
                          <a:lnTo>
                            <a:pt x="6482" y="124592"/>
                          </a:lnTo>
                          <a:lnTo>
                            <a:pt x="7056" y="157577"/>
                          </a:lnTo>
                          <a:lnTo>
                            <a:pt x="10910" y="186301"/>
                          </a:lnTo>
                          <a:lnTo>
                            <a:pt x="15959" y="219963"/>
                          </a:lnTo>
                          <a:lnTo>
                            <a:pt x="19810" y="235301"/>
                          </a:lnTo>
                          <a:lnTo>
                            <a:pt x="22011" y="258704"/>
                          </a:lnTo>
                          <a:lnTo>
                            <a:pt x="27894" y="271032"/>
                          </a:lnTo>
                          <a:lnTo>
                            <a:pt x="28485" y="277452"/>
                          </a:lnTo>
                          <a:lnTo>
                            <a:pt x="28574" y="244805"/>
                          </a:lnTo>
                          <a:lnTo>
                            <a:pt x="27781" y="226127"/>
                          </a:lnTo>
                          <a:lnTo>
                            <a:pt x="24459" y="211110"/>
                          </a:lnTo>
                          <a:lnTo>
                            <a:pt x="27876" y="178172"/>
                          </a:lnTo>
                          <a:lnTo>
                            <a:pt x="28483" y="148474"/>
                          </a:lnTo>
                          <a:lnTo>
                            <a:pt x="28563" y="114890"/>
                          </a:lnTo>
                          <a:lnTo>
                            <a:pt x="30689" y="91339"/>
                          </a:lnTo>
                          <a:lnTo>
                            <a:pt x="40931" y="57643"/>
                          </a:lnTo>
                          <a:lnTo>
                            <a:pt x="44407" y="43008"/>
                          </a:lnTo>
                          <a:lnTo>
                            <a:pt x="50464" y="30735"/>
                          </a:lnTo>
                          <a:lnTo>
                            <a:pt x="59621" y="19477"/>
                          </a:lnTo>
                          <a:lnTo>
                            <a:pt x="85725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SMARTInkShape-1659"/>
                    <p:cNvSpPr/>
                    <p:nvPr/>
                  </p:nvSpPr>
                  <p:spPr>
                    <a:xfrm>
                      <a:off x="2972793" y="5550694"/>
                      <a:ext cx="177602" cy="428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7602" h="42863">
                          <a:moveTo>
                            <a:pt x="6151" y="42862"/>
                          </a:moveTo>
                          <a:lnTo>
                            <a:pt x="0" y="36711"/>
                          </a:lnTo>
                          <a:lnTo>
                            <a:pt x="3094" y="28428"/>
                          </a:lnTo>
                          <a:lnTo>
                            <a:pt x="4906" y="26096"/>
                          </a:lnTo>
                          <a:lnTo>
                            <a:pt x="9037" y="23504"/>
                          </a:lnTo>
                          <a:lnTo>
                            <a:pt x="42750" y="11670"/>
                          </a:lnTo>
                          <a:lnTo>
                            <a:pt x="74167" y="7740"/>
                          </a:lnTo>
                          <a:lnTo>
                            <a:pt x="102239" y="7320"/>
                          </a:lnTo>
                          <a:lnTo>
                            <a:pt x="131459" y="5079"/>
                          </a:lnTo>
                          <a:lnTo>
                            <a:pt x="163528" y="669"/>
                          </a:lnTo>
                          <a:lnTo>
                            <a:pt x="177601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SMARTInkShape-1660"/>
                    <p:cNvSpPr/>
                    <p:nvPr/>
                  </p:nvSpPr>
                  <p:spPr>
                    <a:xfrm>
                      <a:off x="3179604" y="5522119"/>
                      <a:ext cx="127796" cy="2271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796" h="227152">
                          <a:moveTo>
                            <a:pt x="56515" y="0"/>
                          </a:moveTo>
                          <a:lnTo>
                            <a:pt x="56515" y="6151"/>
                          </a:lnTo>
                          <a:lnTo>
                            <a:pt x="44158" y="21578"/>
                          </a:lnTo>
                          <a:lnTo>
                            <a:pt x="42292" y="26259"/>
                          </a:lnTo>
                          <a:lnTo>
                            <a:pt x="37572" y="34150"/>
                          </a:lnTo>
                          <a:lnTo>
                            <a:pt x="24689" y="69630"/>
                          </a:lnTo>
                          <a:lnTo>
                            <a:pt x="11470" y="100872"/>
                          </a:lnTo>
                          <a:lnTo>
                            <a:pt x="4186" y="129283"/>
                          </a:lnTo>
                          <a:lnTo>
                            <a:pt x="0" y="162830"/>
                          </a:lnTo>
                          <a:lnTo>
                            <a:pt x="441" y="173174"/>
                          </a:lnTo>
                          <a:lnTo>
                            <a:pt x="9345" y="197557"/>
                          </a:lnTo>
                          <a:lnTo>
                            <a:pt x="20856" y="213674"/>
                          </a:lnTo>
                          <a:lnTo>
                            <a:pt x="23217" y="216268"/>
                          </a:lnTo>
                          <a:lnTo>
                            <a:pt x="37918" y="223711"/>
                          </a:lnTo>
                          <a:lnTo>
                            <a:pt x="53562" y="227151"/>
                          </a:lnTo>
                          <a:lnTo>
                            <a:pt x="61288" y="225839"/>
                          </a:lnTo>
                          <a:lnTo>
                            <a:pt x="94701" y="208416"/>
                          </a:lnTo>
                          <a:lnTo>
                            <a:pt x="111771" y="194097"/>
                          </a:lnTo>
                          <a:lnTo>
                            <a:pt x="121923" y="180629"/>
                          </a:lnTo>
                          <a:lnTo>
                            <a:pt x="126166" y="162793"/>
                          </a:lnTo>
                          <a:lnTo>
                            <a:pt x="127795" y="127462"/>
                          </a:lnTo>
                          <a:lnTo>
                            <a:pt x="124114" y="99238"/>
                          </a:lnTo>
                          <a:lnTo>
                            <a:pt x="113473" y="65759"/>
                          </a:lnTo>
                          <a:lnTo>
                            <a:pt x="104102" y="49325"/>
                          </a:lnTo>
                          <a:lnTo>
                            <a:pt x="69008" y="19388"/>
                          </a:lnTo>
                          <a:lnTo>
                            <a:pt x="56515" y="714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59" name="SMARTInkShape-1661"/>
                  <p:cNvSpPr/>
                  <p:nvPr/>
                </p:nvSpPr>
                <p:spPr>
                  <a:xfrm>
                    <a:off x="3093244" y="5414963"/>
                    <a:ext cx="28576" cy="378619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28576" h="378619">
                        <a:moveTo>
                          <a:pt x="0" y="0"/>
                        </a:moveTo>
                        <a:lnTo>
                          <a:pt x="794" y="32715"/>
                        </a:lnTo>
                        <a:lnTo>
                          <a:pt x="6151" y="64839"/>
                        </a:lnTo>
                        <a:lnTo>
                          <a:pt x="7741" y="97885"/>
                        </a:lnTo>
                        <a:lnTo>
                          <a:pt x="12759" y="130283"/>
                        </a:lnTo>
                        <a:lnTo>
                          <a:pt x="13834" y="157665"/>
                        </a:lnTo>
                        <a:lnTo>
                          <a:pt x="16270" y="185886"/>
                        </a:lnTo>
                        <a:lnTo>
                          <a:pt x="20411" y="220074"/>
                        </a:lnTo>
                        <a:lnTo>
                          <a:pt x="21229" y="254667"/>
                        </a:lnTo>
                        <a:lnTo>
                          <a:pt x="23508" y="285254"/>
                        </a:lnTo>
                        <a:lnTo>
                          <a:pt x="27908" y="320609"/>
                        </a:lnTo>
                        <a:lnTo>
                          <a:pt x="28536" y="354881"/>
                        </a:lnTo>
                        <a:lnTo>
                          <a:pt x="28575" y="378618"/>
                        </a:lnTo>
                      </a:path>
                    </a:pathLst>
                  </a:custGeom>
                  <a:ln w="1905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4" name="SMARTInkShape-Group485"/>
                  <p:cNvGrpSpPr/>
                  <p:nvPr/>
                </p:nvGrpSpPr>
                <p:grpSpPr>
                  <a:xfrm>
                    <a:off x="3471863" y="5522119"/>
                    <a:ext cx="585788" cy="350045"/>
                    <a:chOff x="3471863" y="5522119"/>
                    <a:chExt cx="585788" cy="350045"/>
                  </a:xfrm>
                </p:grpSpPr>
                <p:sp>
                  <p:nvSpPr>
                    <p:cNvPr id="60" name="SMARTInkShape-1662"/>
                    <p:cNvSpPr/>
                    <p:nvPr/>
                  </p:nvSpPr>
                  <p:spPr>
                    <a:xfrm>
                      <a:off x="3471863" y="5529263"/>
                      <a:ext cx="135732" cy="1928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5732" h="192882">
                          <a:moveTo>
                            <a:pt x="0" y="0"/>
                          </a:moveTo>
                          <a:lnTo>
                            <a:pt x="0" y="13735"/>
                          </a:lnTo>
                          <a:lnTo>
                            <a:pt x="2116" y="20127"/>
                          </a:lnTo>
                          <a:lnTo>
                            <a:pt x="3792" y="22943"/>
                          </a:lnTo>
                          <a:lnTo>
                            <a:pt x="8819" y="41258"/>
                          </a:lnTo>
                          <a:lnTo>
                            <a:pt x="26259" y="74035"/>
                          </a:lnTo>
                          <a:lnTo>
                            <a:pt x="37848" y="92911"/>
                          </a:lnTo>
                          <a:lnTo>
                            <a:pt x="63030" y="126208"/>
                          </a:lnTo>
                          <a:lnTo>
                            <a:pt x="89612" y="158750"/>
                          </a:lnTo>
                          <a:lnTo>
                            <a:pt x="98165" y="168128"/>
                          </a:lnTo>
                          <a:lnTo>
                            <a:pt x="135731" y="19288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SMARTInkShape-1663"/>
                    <p:cNvSpPr/>
                    <p:nvPr/>
                  </p:nvSpPr>
                  <p:spPr>
                    <a:xfrm>
                      <a:off x="3614738" y="5522119"/>
                      <a:ext cx="11260" cy="3500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260" h="350045">
                          <a:moveTo>
                            <a:pt x="7143" y="0"/>
                          </a:moveTo>
                          <a:lnTo>
                            <a:pt x="7143" y="31921"/>
                          </a:lnTo>
                          <a:lnTo>
                            <a:pt x="7143" y="65319"/>
                          </a:lnTo>
                          <a:lnTo>
                            <a:pt x="9260" y="93072"/>
                          </a:lnTo>
                          <a:lnTo>
                            <a:pt x="11259" y="107246"/>
                          </a:lnTo>
                          <a:lnTo>
                            <a:pt x="8191" y="137865"/>
                          </a:lnTo>
                          <a:lnTo>
                            <a:pt x="7350" y="170460"/>
                          </a:lnTo>
                          <a:lnTo>
                            <a:pt x="7184" y="200623"/>
                          </a:lnTo>
                          <a:lnTo>
                            <a:pt x="7151" y="234215"/>
                          </a:lnTo>
                          <a:lnTo>
                            <a:pt x="7146" y="260955"/>
                          </a:lnTo>
                          <a:lnTo>
                            <a:pt x="7144" y="294169"/>
                          </a:lnTo>
                          <a:lnTo>
                            <a:pt x="6350" y="316017"/>
                          </a:lnTo>
                          <a:lnTo>
                            <a:pt x="0" y="35004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SMARTInkShape-1664"/>
                    <p:cNvSpPr/>
                    <p:nvPr/>
                  </p:nvSpPr>
                  <p:spPr>
                    <a:xfrm>
                      <a:off x="3696784" y="5529263"/>
                      <a:ext cx="116854" cy="22842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16854" h="228428">
                          <a:moveTo>
                            <a:pt x="32254" y="50006"/>
                          </a:moveTo>
                          <a:lnTo>
                            <a:pt x="18985" y="50006"/>
                          </a:lnTo>
                          <a:lnTo>
                            <a:pt x="18645" y="50800"/>
                          </a:lnTo>
                          <a:lnTo>
                            <a:pt x="18268" y="53798"/>
                          </a:lnTo>
                          <a:lnTo>
                            <a:pt x="15984" y="57777"/>
                          </a:lnTo>
                          <a:lnTo>
                            <a:pt x="8049" y="70591"/>
                          </a:lnTo>
                          <a:lnTo>
                            <a:pt x="4973" y="83798"/>
                          </a:lnTo>
                          <a:lnTo>
                            <a:pt x="1732" y="112870"/>
                          </a:lnTo>
                          <a:lnTo>
                            <a:pt x="0" y="118109"/>
                          </a:lnTo>
                          <a:lnTo>
                            <a:pt x="2129" y="153446"/>
                          </a:lnTo>
                          <a:lnTo>
                            <a:pt x="4807" y="177492"/>
                          </a:lnTo>
                          <a:lnTo>
                            <a:pt x="15920" y="210374"/>
                          </a:lnTo>
                          <a:lnTo>
                            <a:pt x="21290" y="218647"/>
                          </a:lnTo>
                          <a:lnTo>
                            <a:pt x="28174" y="224177"/>
                          </a:lnTo>
                          <a:lnTo>
                            <a:pt x="33880" y="226634"/>
                          </a:lnTo>
                          <a:lnTo>
                            <a:pt x="55007" y="228427"/>
                          </a:lnTo>
                          <a:lnTo>
                            <a:pt x="66688" y="224756"/>
                          </a:lnTo>
                          <a:lnTo>
                            <a:pt x="76411" y="218641"/>
                          </a:lnTo>
                          <a:lnTo>
                            <a:pt x="91717" y="203761"/>
                          </a:lnTo>
                          <a:lnTo>
                            <a:pt x="105750" y="180840"/>
                          </a:lnTo>
                          <a:lnTo>
                            <a:pt x="114181" y="146237"/>
                          </a:lnTo>
                          <a:lnTo>
                            <a:pt x="116853" y="127467"/>
                          </a:lnTo>
                          <a:lnTo>
                            <a:pt x="112053" y="100585"/>
                          </a:lnTo>
                          <a:lnTo>
                            <a:pt x="97364" y="70415"/>
                          </a:lnTo>
                          <a:lnTo>
                            <a:pt x="76891" y="38465"/>
                          </a:lnTo>
                          <a:lnTo>
                            <a:pt x="51605" y="12245"/>
                          </a:lnTo>
                          <a:lnTo>
                            <a:pt x="44558" y="9411"/>
                          </a:lnTo>
                          <a:lnTo>
                            <a:pt x="36928" y="7357"/>
                          </a:lnTo>
                          <a:lnTo>
                            <a:pt x="2511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SMARTInkShape-1665"/>
                    <p:cNvSpPr/>
                    <p:nvPr/>
                  </p:nvSpPr>
                  <p:spPr>
                    <a:xfrm>
                      <a:off x="3830069" y="5558561"/>
                      <a:ext cx="227582" cy="19926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7582" h="199265">
                          <a:moveTo>
                            <a:pt x="13269" y="6420"/>
                          </a:moveTo>
                          <a:lnTo>
                            <a:pt x="9476" y="6420"/>
                          </a:lnTo>
                          <a:lnTo>
                            <a:pt x="8359" y="8008"/>
                          </a:lnTo>
                          <a:lnTo>
                            <a:pt x="6566" y="21962"/>
                          </a:lnTo>
                          <a:lnTo>
                            <a:pt x="5527" y="29996"/>
                          </a:lnTo>
                          <a:lnTo>
                            <a:pt x="1273" y="40569"/>
                          </a:lnTo>
                          <a:lnTo>
                            <a:pt x="0" y="51760"/>
                          </a:lnTo>
                          <a:lnTo>
                            <a:pt x="5221" y="86212"/>
                          </a:lnTo>
                          <a:lnTo>
                            <a:pt x="8122" y="119459"/>
                          </a:lnTo>
                          <a:lnTo>
                            <a:pt x="16044" y="150987"/>
                          </a:lnTo>
                          <a:lnTo>
                            <a:pt x="29061" y="184267"/>
                          </a:lnTo>
                          <a:lnTo>
                            <a:pt x="30941" y="186898"/>
                          </a:lnTo>
                          <a:lnTo>
                            <a:pt x="33781" y="188651"/>
                          </a:lnTo>
                          <a:lnTo>
                            <a:pt x="47630" y="191466"/>
                          </a:lnTo>
                          <a:lnTo>
                            <a:pt x="58244" y="192021"/>
                          </a:lnTo>
                          <a:lnTo>
                            <a:pt x="69369" y="188325"/>
                          </a:lnTo>
                          <a:lnTo>
                            <a:pt x="78927" y="182203"/>
                          </a:lnTo>
                          <a:lnTo>
                            <a:pt x="89268" y="167320"/>
                          </a:lnTo>
                          <a:lnTo>
                            <a:pt x="111780" y="132831"/>
                          </a:lnTo>
                          <a:lnTo>
                            <a:pt x="122510" y="102211"/>
                          </a:lnTo>
                          <a:lnTo>
                            <a:pt x="133275" y="66626"/>
                          </a:lnTo>
                          <a:lnTo>
                            <a:pt x="135422" y="33447"/>
                          </a:lnTo>
                          <a:lnTo>
                            <a:pt x="140852" y="18750"/>
                          </a:lnTo>
                          <a:lnTo>
                            <a:pt x="141768" y="1717"/>
                          </a:lnTo>
                          <a:lnTo>
                            <a:pt x="142591" y="904"/>
                          </a:lnTo>
                          <a:lnTo>
                            <a:pt x="145622" y="0"/>
                          </a:lnTo>
                          <a:lnTo>
                            <a:pt x="146748" y="1346"/>
                          </a:lnTo>
                          <a:lnTo>
                            <a:pt x="148333" y="10826"/>
                          </a:lnTo>
                          <a:lnTo>
                            <a:pt x="149735" y="44845"/>
                          </a:lnTo>
                          <a:lnTo>
                            <a:pt x="153892" y="73721"/>
                          </a:lnTo>
                          <a:lnTo>
                            <a:pt x="159639" y="109240"/>
                          </a:lnTo>
                          <a:lnTo>
                            <a:pt x="168270" y="139678"/>
                          </a:lnTo>
                          <a:lnTo>
                            <a:pt x="177447" y="171888"/>
                          </a:lnTo>
                          <a:lnTo>
                            <a:pt x="183005" y="181566"/>
                          </a:lnTo>
                          <a:lnTo>
                            <a:pt x="194331" y="194398"/>
                          </a:lnTo>
                          <a:lnTo>
                            <a:pt x="199045" y="197122"/>
                          </a:lnTo>
                          <a:lnTo>
                            <a:pt x="211885" y="199174"/>
                          </a:lnTo>
                          <a:lnTo>
                            <a:pt x="216668" y="199264"/>
                          </a:lnTo>
                          <a:lnTo>
                            <a:pt x="217925" y="198482"/>
                          </a:lnTo>
                          <a:lnTo>
                            <a:pt x="218762" y="197168"/>
                          </a:lnTo>
                          <a:lnTo>
                            <a:pt x="219320" y="195498"/>
                          </a:lnTo>
                          <a:lnTo>
                            <a:pt x="227581" y="17787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SMARTInkShape-Group486"/>
                  <p:cNvGrpSpPr/>
                  <p:nvPr/>
                </p:nvGrpSpPr>
                <p:grpSpPr>
                  <a:xfrm>
                    <a:off x="4321969" y="5465056"/>
                    <a:ext cx="1271260" cy="563818"/>
                    <a:chOff x="4321969" y="5465056"/>
                    <a:chExt cx="1271260" cy="563818"/>
                  </a:xfrm>
                </p:grpSpPr>
                <p:sp>
                  <p:nvSpPr>
                    <p:cNvPr id="65" name="SMARTInkShape-1666"/>
                    <p:cNvSpPr/>
                    <p:nvPr/>
                  </p:nvSpPr>
                  <p:spPr>
                    <a:xfrm>
                      <a:off x="4321969" y="5472113"/>
                      <a:ext cx="185736" cy="32748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5736" h="327484">
                          <a:moveTo>
                            <a:pt x="0" y="42862"/>
                          </a:moveTo>
                          <a:lnTo>
                            <a:pt x="794" y="67836"/>
                          </a:lnTo>
                          <a:lnTo>
                            <a:pt x="8819" y="102197"/>
                          </a:lnTo>
                          <a:lnTo>
                            <a:pt x="21578" y="137412"/>
                          </a:lnTo>
                          <a:lnTo>
                            <a:pt x="26502" y="157660"/>
                          </a:lnTo>
                          <a:lnTo>
                            <a:pt x="30077" y="176624"/>
                          </a:lnTo>
                          <a:lnTo>
                            <a:pt x="34047" y="194414"/>
                          </a:lnTo>
                          <a:lnTo>
                            <a:pt x="39180" y="221759"/>
                          </a:lnTo>
                          <a:lnTo>
                            <a:pt x="52482" y="254402"/>
                          </a:lnTo>
                          <a:lnTo>
                            <a:pt x="70029" y="287703"/>
                          </a:lnTo>
                          <a:lnTo>
                            <a:pt x="71020" y="295148"/>
                          </a:lnTo>
                          <a:lnTo>
                            <a:pt x="71953" y="296778"/>
                          </a:lnTo>
                          <a:lnTo>
                            <a:pt x="73369" y="297864"/>
                          </a:lnTo>
                          <a:lnTo>
                            <a:pt x="77552" y="299608"/>
                          </a:lnTo>
                          <a:lnTo>
                            <a:pt x="77895" y="298957"/>
                          </a:lnTo>
                          <a:lnTo>
                            <a:pt x="82366" y="266241"/>
                          </a:lnTo>
                          <a:lnTo>
                            <a:pt x="82115" y="254854"/>
                          </a:lnTo>
                          <a:lnTo>
                            <a:pt x="79046" y="220357"/>
                          </a:lnTo>
                          <a:lnTo>
                            <a:pt x="76556" y="187166"/>
                          </a:lnTo>
                          <a:lnTo>
                            <a:pt x="72448" y="157444"/>
                          </a:lnTo>
                          <a:lnTo>
                            <a:pt x="71637" y="128643"/>
                          </a:lnTo>
                          <a:lnTo>
                            <a:pt x="69360" y="102140"/>
                          </a:lnTo>
                          <a:lnTo>
                            <a:pt x="65294" y="81382"/>
                          </a:lnTo>
                          <a:lnTo>
                            <a:pt x="64352" y="48443"/>
                          </a:lnTo>
                          <a:lnTo>
                            <a:pt x="64320" y="41903"/>
                          </a:lnTo>
                          <a:lnTo>
                            <a:pt x="66422" y="36350"/>
                          </a:lnTo>
                          <a:lnTo>
                            <a:pt x="68094" y="33759"/>
                          </a:lnTo>
                          <a:lnTo>
                            <a:pt x="69208" y="32824"/>
                          </a:lnTo>
                          <a:lnTo>
                            <a:pt x="69951" y="32995"/>
                          </a:lnTo>
                          <a:lnTo>
                            <a:pt x="71571" y="35302"/>
                          </a:lnTo>
                          <a:lnTo>
                            <a:pt x="76151" y="41063"/>
                          </a:lnTo>
                          <a:lnTo>
                            <a:pt x="90703" y="74112"/>
                          </a:lnTo>
                          <a:lnTo>
                            <a:pt x="102422" y="101462"/>
                          </a:lnTo>
                          <a:lnTo>
                            <a:pt x="107015" y="129667"/>
                          </a:lnTo>
                          <a:lnTo>
                            <a:pt x="114742" y="162873"/>
                          </a:lnTo>
                          <a:lnTo>
                            <a:pt x="123912" y="196390"/>
                          </a:lnTo>
                          <a:lnTo>
                            <a:pt x="137483" y="227882"/>
                          </a:lnTo>
                          <a:lnTo>
                            <a:pt x="143926" y="257033"/>
                          </a:lnTo>
                          <a:lnTo>
                            <a:pt x="152607" y="281929"/>
                          </a:lnTo>
                          <a:lnTo>
                            <a:pt x="174535" y="316250"/>
                          </a:lnTo>
                          <a:lnTo>
                            <a:pt x="184638" y="327483"/>
                          </a:lnTo>
                          <a:lnTo>
                            <a:pt x="185005" y="327066"/>
                          </a:lnTo>
                          <a:lnTo>
                            <a:pt x="185735" y="294756"/>
                          </a:lnTo>
                          <a:lnTo>
                            <a:pt x="183620" y="263623"/>
                          </a:lnTo>
                          <a:lnTo>
                            <a:pt x="179255" y="228508"/>
                          </a:lnTo>
                          <a:lnTo>
                            <a:pt x="178681" y="192868"/>
                          </a:lnTo>
                          <a:lnTo>
                            <a:pt x="178605" y="157160"/>
                          </a:lnTo>
                          <a:lnTo>
                            <a:pt x="176480" y="135730"/>
                          </a:lnTo>
                          <a:lnTo>
                            <a:pt x="174479" y="119062"/>
                          </a:lnTo>
                          <a:lnTo>
                            <a:pt x="177022" y="85283"/>
                          </a:lnTo>
                          <a:lnTo>
                            <a:pt x="178283" y="53446"/>
                          </a:lnTo>
                          <a:lnTo>
                            <a:pt x="178532" y="24051"/>
                          </a:lnTo>
                          <a:lnTo>
                            <a:pt x="178594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SMARTInkShape-1667"/>
                    <p:cNvSpPr/>
                    <p:nvPr/>
                  </p:nvSpPr>
                  <p:spPr>
                    <a:xfrm>
                      <a:off x="4550695" y="5523624"/>
                      <a:ext cx="171325" cy="2485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325" h="248527">
                          <a:moveTo>
                            <a:pt x="135605" y="62789"/>
                          </a:moveTo>
                          <a:lnTo>
                            <a:pt x="135605" y="58996"/>
                          </a:lnTo>
                          <a:lnTo>
                            <a:pt x="133488" y="55018"/>
                          </a:lnTo>
                          <a:lnTo>
                            <a:pt x="101114" y="21179"/>
                          </a:lnTo>
                          <a:lnTo>
                            <a:pt x="83957" y="6117"/>
                          </a:lnTo>
                          <a:lnTo>
                            <a:pt x="72942" y="754"/>
                          </a:lnTo>
                          <a:lnTo>
                            <a:pt x="70017" y="0"/>
                          </a:lnTo>
                          <a:lnTo>
                            <a:pt x="62534" y="1281"/>
                          </a:lnTo>
                          <a:lnTo>
                            <a:pt x="51512" y="6464"/>
                          </a:lnTo>
                          <a:lnTo>
                            <a:pt x="19945" y="35616"/>
                          </a:lnTo>
                          <a:lnTo>
                            <a:pt x="4726" y="66890"/>
                          </a:lnTo>
                          <a:lnTo>
                            <a:pt x="832" y="92174"/>
                          </a:lnTo>
                          <a:lnTo>
                            <a:pt x="0" y="127189"/>
                          </a:lnTo>
                          <a:lnTo>
                            <a:pt x="7661" y="161394"/>
                          </a:lnTo>
                          <a:lnTo>
                            <a:pt x="12877" y="193039"/>
                          </a:lnTo>
                          <a:lnTo>
                            <a:pt x="17573" y="209507"/>
                          </a:lnTo>
                          <a:lnTo>
                            <a:pt x="26271" y="223591"/>
                          </a:lnTo>
                          <a:lnTo>
                            <a:pt x="38000" y="236472"/>
                          </a:lnTo>
                          <a:lnTo>
                            <a:pt x="42748" y="239200"/>
                          </a:lnTo>
                          <a:lnTo>
                            <a:pt x="52264" y="240951"/>
                          </a:lnTo>
                          <a:lnTo>
                            <a:pt x="57025" y="239074"/>
                          </a:lnTo>
                          <a:lnTo>
                            <a:pt x="77485" y="220786"/>
                          </a:lnTo>
                          <a:lnTo>
                            <a:pt x="89699" y="192364"/>
                          </a:lnTo>
                          <a:lnTo>
                            <a:pt x="102180" y="159579"/>
                          </a:lnTo>
                          <a:lnTo>
                            <a:pt x="109385" y="129038"/>
                          </a:lnTo>
                          <a:lnTo>
                            <a:pt x="114022" y="98864"/>
                          </a:lnTo>
                          <a:lnTo>
                            <a:pt x="120573" y="67792"/>
                          </a:lnTo>
                          <a:lnTo>
                            <a:pt x="121891" y="53335"/>
                          </a:lnTo>
                          <a:lnTo>
                            <a:pt x="127780" y="31986"/>
                          </a:lnTo>
                          <a:lnTo>
                            <a:pt x="128007" y="31935"/>
                          </a:lnTo>
                          <a:lnTo>
                            <a:pt x="128460" y="66132"/>
                          </a:lnTo>
                          <a:lnTo>
                            <a:pt x="128461" y="98739"/>
                          </a:lnTo>
                          <a:lnTo>
                            <a:pt x="128461" y="128210"/>
                          </a:lnTo>
                          <a:lnTo>
                            <a:pt x="132253" y="156432"/>
                          </a:lnTo>
                          <a:lnTo>
                            <a:pt x="142934" y="189910"/>
                          </a:lnTo>
                          <a:lnTo>
                            <a:pt x="157053" y="223360"/>
                          </a:lnTo>
                          <a:lnTo>
                            <a:pt x="169208" y="241054"/>
                          </a:lnTo>
                          <a:lnTo>
                            <a:pt x="171324" y="24852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" name="SMARTInkShape-1668"/>
                    <p:cNvSpPr/>
                    <p:nvPr/>
                  </p:nvSpPr>
                  <p:spPr>
                    <a:xfrm>
                      <a:off x="4800894" y="5465056"/>
                      <a:ext cx="28282" cy="3356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8282" h="335670">
                          <a:moveTo>
                            <a:pt x="6850" y="7057"/>
                          </a:moveTo>
                          <a:lnTo>
                            <a:pt x="6850" y="906"/>
                          </a:lnTo>
                          <a:lnTo>
                            <a:pt x="6056" y="575"/>
                          </a:lnTo>
                          <a:lnTo>
                            <a:pt x="699" y="0"/>
                          </a:lnTo>
                          <a:lnTo>
                            <a:pt x="368" y="765"/>
                          </a:lnTo>
                          <a:lnTo>
                            <a:pt x="0" y="3731"/>
                          </a:lnTo>
                          <a:lnTo>
                            <a:pt x="1954" y="7695"/>
                          </a:lnTo>
                          <a:lnTo>
                            <a:pt x="3586" y="9863"/>
                          </a:lnTo>
                          <a:lnTo>
                            <a:pt x="6205" y="29660"/>
                          </a:lnTo>
                          <a:lnTo>
                            <a:pt x="11703" y="65041"/>
                          </a:lnTo>
                          <a:lnTo>
                            <a:pt x="13541" y="95064"/>
                          </a:lnTo>
                          <a:lnTo>
                            <a:pt x="13904" y="127540"/>
                          </a:lnTo>
                          <a:lnTo>
                            <a:pt x="18885" y="161795"/>
                          </a:lnTo>
                          <a:lnTo>
                            <a:pt x="20692" y="194432"/>
                          </a:lnTo>
                          <a:lnTo>
                            <a:pt x="24842" y="227425"/>
                          </a:lnTo>
                          <a:lnTo>
                            <a:pt x="27602" y="256873"/>
                          </a:lnTo>
                          <a:lnTo>
                            <a:pt x="28191" y="288986"/>
                          </a:lnTo>
                          <a:lnTo>
                            <a:pt x="28276" y="324457"/>
                          </a:lnTo>
                          <a:lnTo>
                            <a:pt x="28281" y="33566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" name="SMARTInkShape-1669"/>
                    <p:cNvSpPr/>
                    <p:nvPr/>
                  </p:nvSpPr>
                  <p:spPr>
                    <a:xfrm>
                      <a:off x="4929188" y="5472407"/>
                      <a:ext cx="21432" cy="3354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32" h="335463">
                          <a:moveTo>
                            <a:pt x="0" y="6849"/>
                          </a:moveTo>
                          <a:lnTo>
                            <a:pt x="0" y="0"/>
                          </a:lnTo>
                          <a:lnTo>
                            <a:pt x="0" y="29662"/>
                          </a:lnTo>
                          <a:lnTo>
                            <a:pt x="0" y="59069"/>
                          </a:lnTo>
                          <a:lnTo>
                            <a:pt x="5654" y="92866"/>
                          </a:lnTo>
                          <a:lnTo>
                            <a:pt x="6849" y="124999"/>
                          </a:lnTo>
                          <a:lnTo>
                            <a:pt x="7056" y="152540"/>
                          </a:lnTo>
                          <a:lnTo>
                            <a:pt x="7126" y="185382"/>
                          </a:lnTo>
                          <a:lnTo>
                            <a:pt x="9256" y="219503"/>
                          </a:lnTo>
                          <a:lnTo>
                            <a:pt x="13293" y="249409"/>
                          </a:lnTo>
                          <a:lnTo>
                            <a:pt x="14156" y="283992"/>
                          </a:lnTo>
                          <a:lnTo>
                            <a:pt x="14275" y="319164"/>
                          </a:lnTo>
                          <a:lnTo>
                            <a:pt x="14279" y="322215"/>
                          </a:lnTo>
                          <a:lnTo>
                            <a:pt x="16400" y="327722"/>
                          </a:lnTo>
                          <a:lnTo>
                            <a:pt x="21431" y="33546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SMARTInkShape-1670"/>
                    <p:cNvSpPr/>
                    <p:nvPr/>
                  </p:nvSpPr>
                  <p:spPr>
                    <a:xfrm>
                      <a:off x="4923266" y="5593556"/>
                      <a:ext cx="170229" cy="18529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0229" h="185292">
                          <a:moveTo>
                            <a:pt x="113078" y="0"/>
                          </a:moveTo>
                          <a:lnTo>
                            <a:pt x="113078" y="6850"/>
                          </a:lnTo>
                          <a:lnTo>
                            <a:pt x="78939" y="40488"/>
                          </a:lnTo>
                          <a:lnTo>
                            <a:pt x="46481" y="57151"/>
                          </a:lnTo>
                          <a:lnTo>
                            <a:pt x="11799" y="68925"/>
                          </a:lnTo>
                          <a:lnTo>
                            <a:pt x="6869" y="70693"/>
                          </a:lnTo>
                          <a:lnTo>
                            <a:pt x="0" y="71339"/>
                          </a:lnTo>
                          <a:lnTo>
                            <a:pt x="386" y="72166"/>
                          </a:lnTo>
                          <a:lnTo>
                            <a:pt x="28842" y="101499"/>
                          </a:lnTo>
                          <a:lnTo>
                            <a:pt x="63223" y="123526"/>
                          </a:lnTo>
                          <a:lnTo>
                            <a:pt x="96268" y="154716"/>
                          </a:lnTo>
                          <a:lnTo>
                            <a:pt x="118136" y="172725"/>
                          </a:lnTo>
                          <a:lnTo>
                            <a:pt x="136948" y="182344"/>
                          </a:lnTo>
                          <a:lnTo>
                            <a:pt x="156918" y="185291"/>
                          </a:lnTo>
                          <a:lnTo>
                            <a:pt x="162460" y="183422"/>
                          </a:lnTo>
                          <a:lnTo>
                            <a:pt x="170228" y="17859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SMARTInkShape-1671"/>
                    <p:cNvSpPr/>
                    <p:nvPr/>
                  </p:nvSpPr>
                  <p:spPr>
                    <a:xfrm>
                      <a:off x="5143500" y="5622131"/>
                      <a:ext cx="35720" cy="1785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720" h="178595">
                          <a:moveTo>
                            <a:pt x="0" y="0"/>
                          </a:moveTo>
                          <a:lnTo>
                            <a:pt x="0" y="33585"/>
                          </a:lnTo>
                          <a:lnTo>
                            <a:pt x="4910" y="67165"/>
                          </a:lnTo>
                          <a:lnTo>
                            <a:pt x="8819" y="91554"/>
                          </a:lnTo>
                          <a:lnTo>
                            <a:pt x="17000" y="123036"/>
                          </a:lnTo>
                          <a:lnTo>
                            <a:pt x="22964" y="155805"/>
                          </a:lnTo>
                          <a:lnTo>
                            <a:pt x="28630" y="174300"/>
                          </a:lnTo>
                          <a:lnTo>
                            <a:pt x="30199" y="175731"/>
                          </a:lnTo>
                          <a:lnTo>
                            <a:pt x="35719" y="17859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" name="SMARTInkShape-1672"/>
                    <p:cNvSpPr/>
                    <p:nvPr/>
                  </p:nvSpPr>
                  <p:spPr>
                    <a:xfrm>
                      <a:off x="5122069" y="5550694"/>
                      <a:ext cx="7145" cy="71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5" h="7145">
                          <a:moveTo>
                            <a:pt x="7144" y="7144"/>
                          </a:moveTo>
                          <a:lnTo>
                            <a:pt x="7144" y="3351"/>
                          </a:lnTo>
                          <a:lnTo>
                            <a:pt x="6350" y="223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SMARTInkShape-1673"/>
                    <p:cNvSpPr/>
                    <p:nvPr/>
                  </p:nvSpPr>
                  <p:spPr>
                    <a:xfrm>
                      <a:off x="5214938" y="5550694"/>
                      <a:ext cx="192882" cy="24990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2882" h="249904">
                          <a:moveTo>
                            <a:pt x="0" y="0"/>
                          </a:moveTo>
                          <a:lnTo>
                            <a:pt x="0" y="9943"/>
                          </a:lnTo>
                          <a:lnTo>
                            <a:pt x="2116" y="14473"/>
                          </a:lnTo>
                          <a:lnTo>
                            <a:pt x="4909" y="19132"/>
                          </a:lnTo>
                          <a:lnTo>
                            <a:pt x="6481" y="27011"/>
                          </a:lnTo>
                          <a:lnTo>
                            <a:pt x="7741" y="39048"/>
                          </a:lnTo>
                          <a:lnTo>
                            <a:pt x="21605" y="73609"/>
                          </a:lnTo>
                          <a:lnTo>
                            <a:pt x="26510" y="93512"/>
                          </a:lnTo>
                          <a:lnTo>
                            <a:pt x="28302" y="128672"/>
                          </a:lnTo>
                          <a:lnTo>
                            <a:pt x="32331" y="164317"/>
                          </a:lnTo>
                          <a:lnTo>
                            <a:pt x="35273" y="194372"/>
                          </a:lnTo>
                          <a:lnTo>
                            <a:pt x="35692" y="229239"/>
                          </a:lnTo>
                          <a:lnTo>
                            <a:pt x="37824" y="234969"/>
                          </a:lnTo>
                          <a:lnTo>
                            <a:pt x="40623" y="240162"/>
                          </a:lnTo>
                          <a:lnTo>
                            <a:pt x="42836" y="249903"/>
                          </a:lnTo>
                          <a:lnTo>
                            <a:pt x="42854" y="246201"/>
                          </a:lnTo>
                          <a:lnTo>
                            <a:pt x="40742" y="242243"/>
                          </a:lnTo>
                          <a:lnTo>
                            <a:pt x="39068" y="240077"/>
                          </a:lnTo>
                          <a:lnTo>
                            <a:pt x="37207" y="233436"/>
                          </a:lnTo>
                          <a:lnTo>
                            <a:pt x="35849" y="202733"/>
                          </a:lnTo>
                          <a:lnTo>
                            <a:pt x="35736" y="169572"/>
                          </a:lnTo>
                          <a:lnTo>
                            <a:pt x="34930" y="150256"/>
                          </a:lnTo>
                          <a:lnTo>
                            <a:pt x="29237" y="118498"/>
                          </a:lnTo>
                          <a:lnTo>
                            <a:pt x="30822" y="90170"/>
                          </a:lnTo>
                          <a:lnTo>
                            <a:pt x="35867" y="56295"/>
                          </a:lnTo>
                          <a:lnTo>
                            <a:pt x="39224" y="45922"/>
                          </a:lnTo>
                          <a:lnTo>
                            <a:pt x="55808" y="23637"/>
                          </a:lnTo>
                          <a:lnTo>
                            <a:pt x="61316" y="18443"/>
                          </a:lnTo>
                          <a:lnTo>
                            <a:pt x="77532" y="11042"/>
                          </a:lnTo>
                          <a:lnTo>
                            <a:pt x="88434" y="10993"/>
                          </a:lnTo>
                          <a:lnTo>
                            <a:pt x="111042" y="17429"/>
                          </a:lnTo>
                          <a:lnTo>
                            <a:pt x="122154" y="24038"/>
                          </a:lnTo>
                          <a:lnTo>
                            <a:pt x="137929" y="39085"/>
                          </a:lnTo>
                          <a:lnTo>
                            <a:pt x="154556" y="67555"/>
                          </a:lnTo>
                          <a:lnTo>
                            <a:pt x="166658" y="100442"/>
                          </a:lnTo>
                          <a:lnTo>
                            <a:pt x="176473" y="133671"/>
                          </a:lnTo>
                          <a:lnTo>
                            <a:pt x="183223" y="164182"/>
                          </a:lnTo>
                          <a:lnTo>
                            <a:pt x="185590" y="199878"/>
                          </a:lnTo>
                          <a:lnTo>
                            <a:pt x="185708" y="215253"/>
                          </a:lnTo>
                          <a:lnTo>
                            <a:pt x="187841" y="220816"/>
                          </a:lnTo>
                          <a:lnTo>
                            <a:pt x="192881" y="22860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SMARTInkShape-1674"/>
                    <p:cNvSpPr/>
                    <p:nvPr/>
                  </p:nvSpPr>
                  <p:spPr>
                    <a:xfrm>
                      <a:off x="5440368" y="5579332"/>
                      <a:ext cx="152861" cy="44954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861" h="449542">
                          <a:moveTo>
                            <a:pt x="103182" y="42799"/>
                          </a:moveTo>
                          <a:lnTo>
                            <a:pt x="103182" y="26006"/>
                          </a:lnTo>
                          <a:lnTo>
                            <a:pt x="101065" y="21313"/>
                          </a:lnTo>
                          <a:lnTo>
                            <a:pt x="90997" y="5339"/>
                          </a:lnTo>
                          <a:lnTo>
                            <a:pt x="86389" y="2338"/>
                          </a:lnTo>
                          <a:lnTo>
                            <a:pt x="79333" y="648"/>
                          </a:lnTo>
                          <a:lnTo>
                            <a:pt x="58928" y="0"/>
                          </a:lnTo>
                          <a:lnTo>
                            <a:pt x="53616" y="2082"/>
                          </a:lnTo>
                          <a:lnTo>
                            <a:pt x="30382" y="22882"/>
                          </a:lnTo>
                          <a:lnTo>
                            <a:pt x="20039" y="39600"/>
                          </a:lnTo>
                          <a:lnTo>
                            <a:pt x="7959" y="68101"/>
                          </a:lnTo>
                          <a:lnTo>
                            <a:pt x="0" y="103389"/>
                          </a:lnTo>
                          <a:lnTo>
                            <a:pt x="2595" y="138532"/>
                          </a:lnTo>
                          <a:lnTo>
                            <a:pt x="5031" y="146994"/>
                          </a:lnTo>
                          <a:lnTo>
                            <a:pt x="22292" y="173006"/>
                          </a:lnTo>
                          <a:lnTo>
                            <a:pt x="27015" y="176075"/>
                          </a:lnTo>
                          <a:lnTo>
                            <a:pt x="41720" y="181595"/>
                          </a:lnTo>
                          <a:lnTo>
                            <a:pt x="46333" y="182161"/>
                          </a:lnTo>
                          <a:lnTo>
                            <a:pt x="58321" y="179165"/>
                          </a:lnTo>
                          <a:lnTo>
                            <a:pt x="90236" y="146443"/>
                          </a:lnTo>
                          <a:lnTo>
                            <a:pt x="99346" y="131717"/>
                          </a:lnTo>
                          <a:lnTo>
                            <a:pt x="102425" y="119630"/>
                          </a:lnTo>
                          <a:lnTo>
                            <a:pt x="103162" y="97584"/>
                          </a:lnTo>
                          <a:lnTo>
                            <a:pt x="103963" y="95991"/>
                          </a:lnTo>
                          <a:lnTo>
                            <a:pt x="105290" y="94929"/>
                          </a:lnTo>
                          <a:lnTo>
                            <a:pt x="110031" y="92930"/>
                          </a:lnTo>
                          <a:lnTo>
                            <a:pt x="111114" y="126491"/>
                          </a:lnTo>
                          <a:lnTo>
                            <a:pt x="115979" y="155198"/>
                          </a:lnTo>
                          <a:lnTo>
                            <a:pt x="119145" y="182994"/>
                          </a:lnTo>
                          <a:lnTo>
                            <a:pt x="123533" y="213720"/>
                          </a:lnTo>
                          <a:lnTo>
                            <a:pt x="130125" y="246360"/>
                          </a:lnTo>
                          <a:lnTo>
                            <a:pt x="135227" y="277830"/>
                          </a:lnTo>
                          <a:lnTo>
                            <a:pt x="144071" y="312051"/>
                          </a:lnTo>
                          <a:lnTo>
                            <a:pt x="150694" y="343487"/>
                          </a:lnTo>
                          <a:lnTo>
                            <a:pt x="152860" y="374849"/>
                          </a:lnTo>
                          <a:lnTo>
                            <a:pt x="147491" y="409004"/>
                          </a:lnTo>
                          <a:lnTo>
                            <a:pt x="147009" y="413142"/>
                          </a:lnTo>
                          <a:lnTo>
                            <a:pt x="142239" y="421973"/>
                          </a:lnTo>
                          <a:lnTo>
                            <a:pt x="134828" y="430396"/>
                          </a:lnTo>
                          <a:lnTo>
                            <a:pt x="120938" y="439601"/>
                          </a:lnTo>
                          <a:lnTo>
                            <a:pt x="97429" y="447706"/>
                          </a:lnTo>
                          <a:lnTo>
                            <a:pt x="77263" y="449541"/>
                          </a:lnTo>
                          <a:lnTo>
                            <a:pt x="43667" y="442691"/>
                          </a:lnTo>
                          <a:lnTo>
                            <a:pt x="30162" y="437334"/>
                          </a:lnTo>
                          <a:lnTo>
                            <a:pt x="18086" y="430530"/>
                          </a:lnTo>
                          <a:lnTo>
                            <a:pt x="12974" y="428642"/>
                          </a:lnTo>
                          <a:lnTo>
                            <a:pt x="3170" y="42141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" name="SMARTInkShape-Group487"/>
                  <p:cNvGrpSpPr/>
                  <p:nvPr/>
                </p:nvGrpSpPr>
                <p:grpSpPr>
                  <a:xfrm>
                    <a:off x="5815013" y="5522119"/>
                    <a:ext cx="434165" cy="405649"/>
                    <a:chOff x="5815013" y="5522119"/>
                    <a:chExt cx="434165" cy="405649"/>
                  </a:xfrm>
                </p:grpSpPr>
                <p:sp>
                  <p:nvSpPr>
                    <p:cNvPr id="75" name="SMARTInkShape-1675"/>
                    <p:cNvSpPr/>
                    <p:nvPr/>
                  </p:nvSpPr>
                  <p:spPr>
                    <a:xfrm>
                      <a:off x="5815209" y="5522119"/>
                      <a:ext cx="221261" cy="2109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21261" h="210943">
                          <a:moveTo>
                            <a:pt x="6947" y="0"/>
                          </a:moveTo>
                          <a:lnTo>
                            <a:pt x="6947" y="10642"/>
                          </a:lnTo>
                          <a:lnTo>
                            <a:pt x="4830" y="14784"/>
                          </a:lnTo>
                          <a:lnTo>
                            <a:pt x="3155" y="16999"/>
                          </a:lnTo>
                          <a:lnTo>
                            <a:pt x="1293" y="23695"/>
                          </a:lnTo>
                          <a:lnTo>
                            <a:pt x="0" y="55360"/>
                          </a:lnTo>
                          <a:lnTo>
                            <a:pt x="614" y="88533"/>
                          </a:lnTo>
                          <a:lnTo>
                            <a:pt x="6287" y="123131"/>
                          </a:lnTo>
                          <a:lnTo>
                            <a:pt x="12593" y="158836"/>
                          </a:lnTo>
                          <a:lnTo>
                            <a:pt x="21409" y="187332"/>
                          </a:lnTo>
                          <a:lnTo>
                            <a:pt x="30794" y="201310"/>
                          </a:lnTo>
                          <a:lnTo>
                            <a:pt x="35537" y="204565"/>
                          </a:lnTo>
                          <a:lnTo>
                            <a:pt x="40292" y="206805"/>
                          </a:lnTo>
                          <a:lnTo>
                            <a:pt x="45050" y="210447"/>
                          </a:lnTo>
                          <a:lnTo>
                            <a:pt x="47431" y="210942"/>
                          </a:lnTo>
                          <a:lnTo>
                            <a:pt x="49811" y="210478"/>
                          </a:lnTo>
                          <a:lnTo>
                            <a:pt x="54573" y="208639"/>
                          </a:lnTo>
                          <a:lnTo>
                            <a:pt x="61716" y="206810"/>
                          </a:lnTo>
                          <a:lnTo>
                            <a:pt x="73622" y="197283"/>
                          </a:lnTo>
                          <a:lnTo>
                            <a:pt x="91879" y="167181"/>
                          </a:lnTo>
                          <a:lnTo>
                            <a:pt x="114499" y="132915"/>
                          </a:lnTo>
                          <a:lnTo>
                            <a:pt x="124824" y="107394"/>
                          </a:lnTo>
                          <a:lnTo>
                            <a:pt x="133781" y="75636"/>
                          </a:lnTo>
                          <a:lnTo>
                            <a:pt x="142587" y="41163"/>
                          </a:lnTo>
                          <a:lnTo>
                            <a:pt x="149328" y="14954"/>
                          </a:lnTo>
                          <a:lnTo>
                            <a:pt x="149793" y="7600"/>
                          </a:lnTo>
                          <a:lnTo>
                            <a:pt x="149822" y="40640"/>
                          </a:lnTo>
                          <a:lnTo>
                            <a:pt x="149822" y="76299"/>
                          </a:lnTo>
                          <a:lnTo>
                            <a:pt x="149822" y="110934"/>
                          </a:lnTo>
                          <a:lnTo>
                            <a:pt x="160435" y="139799"/>
                          </a:lnTo>
                          <a:lnTo>
                            <a:pt x="180728" y="172532"/>
                          </a:lnTo>
                          <a:lnTo>
                            <a:pt x="191087" y="188009"/>
                          </a:lnTo>
                          <a:lnTo>
                            <a:pt x="221260" y="20716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SMARTInkShape-1676"/>
                    <p:cNvSpPr/>
                    <p:nvPr/>
                  </p:nvSpPr>
                  <p:spPr>
                    <a:xfrm>
                      <a:off x="6093753" y="5538334"/>
                      <a:ext cx="155425" cy="38943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425" h="389434">
                          <a:moveTo>
                            <a:pt x="14153" y="19504"/>
                          </a:moveTo>
                          <a:lnTo>
                            <a:pt x="10361" y="23296"/>
                          </a:lnTo>
                          <a:lnTo>
                            <a:pt x="8499" y="27274"/>
                          </a:lnTo>
                          <a:lnTo>
                            <a:pt x="346" y="62568"/>
                          </a:lnTo>
                          <a:lnTo>
                            <a:pt x="873" y="72775"/>
                          </a:lnTo>
                          <a:lnTo>
                            <a:pt x="5562" y="100846"/>
                          </a:lnTo>
                          <a:lnTo>
                            <a:pt x="10516" y="132938"/>
                          </a:lnTo>
                          <a:lnTo>
                            <a:pt x="13435" y="163001"/>
                          </a:lnTo>
                          <a:lnTo>
                            <a:pt x="14011" y="196574"/>
                          </a:lnTo>
                          <a:lnTo>
                            <a:pt x="17917" y="230164"/>
                          </a:lnTo>
                          <a:lnTo>
                            <a:pt x="20630" y="261669"/>
                          </a:lnTo>
                          <a:lnTo>
                            <a:pt x="21165" y="297173"/>
                          </a:lnTo>
                          <a:lnTo>
                            <a:pt x="23375" y="327201"/>
                          </a:lnTo>
                          <a:lnTo>
                            <a:pt x="27996" y="361821"/>
                          </a:lnTo>
                          <a:lnTo>
                            <a:pt x="28433" y="389433"/>
                          </a:lnTo>
                          <a:lnTo>
                            <a:pt x="28438" y="386728"/>
                          </a:lnTo>
                          <a:lnTo>
                            <a:pt x="26323" y="383004"/>
                          </a:lnTo>
                          <a:lnTo>
                            <a:pt x="24648" y="380900"/>
                          </a:lnTo>
                          <a:lnTo>
                            <a:pt x="22786" y="374328"/>
                          </a:lnTo>
                          <a:lnTo>
                            <a:pt x="20699" y="341955"/>
                          </a:lnTo>
                          <a:lnTo>
                            <a:pt x="15682" y="312591"/>
                          </a:lnTo>
                          <a:lnTo>
                            <a:pt x="10663" y="283861"/>
                          </a:lnTo>
                          <a:lnTo>
                            <a:pt x="7731" y="250345"/>
                          </a:lnTo>
                          <a:lnTo>
                            <a:pt x="5035" y="217855"/>
                          </a:lnTo>
                          <a:lnTo>
                            <a:pt x="1397" y="186224"/>
                          </a:lnTo>
                          <a:lnTo>
                            <a:pt x="320" y="150923"/>
                          </a:lnTo>
                          <a:lnTo>
                            <a:pt x="0" y="122472"/>
                          </a:lnTo>
                          <a:lnTo>
                            <a:pt x="2022" y="98961"/>
                          </a:lnTo>
                          <a:lnTo>
                            <a:pt x="7147" y="63275"/>
                          </a:lnTo>
                          <a:lnTo>
                            <a:pt x="16866" y="32813"/>
                          </a:lnTo>
                          <a:lnTo>
                            <a:pt x="27569" y="15863"/>
                          </a:lnTo>
                          <a:lnTo>
                            <a:pt x="40794" y="4578"/>
                          </a:lnTo>
                          <a:lnTo>
                            <a:pt x="50975" y="0"/>
                          </a:lnTo>
                          <a:lnTo>
                            <a:pt x="77048" y="4156"/>
                          </a:lnTo>
                          <a:lnTo>
                            <a:pt x="104143" y="14915"/>
                          </a:lnTo>
                          <a:lnTo>
                            <a:pt x="118781" y="25729"/>
                          </a:lnTo>
                          <a:lnTo>
                            <a:pt x="141340" y="52970"/>
                          </a:lnTo>
                          <a:lnTo>
                            <a:pt x="146086" y="64540"/>
                          </a:lnTo>
                          <a:lnTo>
                            <a:pt x="155206" y="97648"/>
                          </a:lnTo>
                          <a:lnTo>
                            <a:pt x="155424" y="107416"/>
                          </a:lnTo>
                          <a:lnTo>
                            <a:pt x="148162" y="138819"/>
                          </a:lnTo>
                          <a:lnTo>
                            <a:pt x="146354" y="141910"/>
                          </a:lnTo>
                          <a:lnTo>
                            <a:pt x="110871" y="163642"/>
                          </a:lnTo>
                          <a:lnTo>
                            <a:pt x="80381" y="171573"/>
                          </a:lnTo>
                          <a:lnTo>
                            <a:pt x="49431" y="175660"/>
                          </a:lnTo>
                          <a:lnTo>
                            <a:pt x="7010" y="18381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SMARTInkShape-1677"/>
                    <p:cNvSpPr/>
                    <p:nvPr/>
                  </p:nvSpPr>
                  <p:spPr>
                    <a:xfrm>
                      <a:off x="5815013" y="5780374"/>
                      <a:ext cx="385763" cy="3464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85763" h="34640">
                          <a:moveTo>
                            <a:pt x="0" y="13207"/>
                          </a:moveTo>
                          <a:lnTo>
                            <a:pt x="0" y="9415"/>
                          </a:lnTo>
                          <a:lnTo>
                            <a:pt x="793" y="8297"/>
                          </a:lnTo>
                          <a:lnTo>
                            <a:pt x="2116" y="7553"/>
                          </a:lnTo>
                          <a:lnTo>
                            <a:pt x="3792" y="7056"/>
                          </a:lnTo>
                          <a:lnTo>
                            <a:pt x="12979" y="1350"/>
                          </a:lnTo>
                          <a:lnTo>
                            <a:pt x="20584" y="0"/>
                          </a:lnTo>
                          <a:lnTo>
                            <a:pt x="49016" y="4043"/>
                          </a:lnTo>
                          <a:lnTo>
                            <a:pt x="78385" y="5664"/>
                          </a:lnTo>
                          <a:lnTo>
                            <a:pt x="110910" y="5984"/>
                          </a:lnTo>
                          <a:lnTo>
                            <a:pt x="142999" y="10957"/>
                          </a:lnTo>
                          <a:lnTo>
                            <a:pt x="176972" y="12762"/>
                          </a:lnTo>
                          <a:lnTo>
                            <a:pt x="210640" y="16912"/>
                          </a:lnTo>
                          <a:lnTo>
                            <a:pt x="238448" y="19332"/>
                          </a:lnTo>
                          <a:lnTo>
                            <a:pt x="266796" y="20049"/>
                          </a:lnTo>
                          <a:lnTo>
                            <a:pt x="299115" y="25201"/>
                          </a:lnTo>
                          <a:lnTo>
                            <a:pt x="328430" y="27042"/>
                          </a:lnTo>
                          <a:lnTo>
                            <a:pt x="347872" y="29477"/>
                          </a:lnTo>
                          <a:lnTo>
                            <a:pt x="372776" y="33959"/>
                          </a:lnTo>
                          <a:lnTo>
                            <a:pt x="385762" y="3463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" name="SMARTInkShape-1678"/>
                    <p:cNvSpPr/>
                    <p:nvPr/>
                  </p:nvSpPr>
                  <p:spPr>
                    <a:xfrm>
                      <a:off x="5815013" y="5879306"/>
                      <a:ext cx="371044" cy="685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71044" h="6851">
                          <a:moveTo>
                            <a:pt x="0" y="0"/>
                          </a:moveTo>
                          <a:lnTo>
                            <a:pt x="6150" y="6151"/>
                          </a:lnTo>
                          <a:lnTo>
                            <a:pt x="14434" y="6850"/>
                          </a:lnTo>
                          <a:lnTo>
                            <a:pt x="46979" y="645"/>
                          </a:lnTo>
                          <a:lnTo>
                            <a:pt x="77747" y="127"/>
                          </a:lnTo>
                          <a:lnTo>
                            <a:pt x="106991" y="25"/>
                          </a:lnTo>
                          <a:lnTo>
                            <a:pt x="140608" y="6"/>
                          </a:lnTo>
                          <a:lnTo>
                            <a:pt x="171002" y="1"/>
                          </a:lnTo>
                          <a:lnTo>
                            <a:pt x="199936" y="0"/>
                          </a:lnTo>
                          <a:lnTo>
                            <a:pt x="232807" y="0"/>
                          </a:lnTo>
                          <a:lnTo>
                            <a:pt x="261332" y="0"/>
                          </a:lnTo>
                          <a:lnTo>
                            <a:pt x="291510" y="0"/>
                          </a:lnTo>
                          <a:lnTo>
                            <a:pt x="322384" y="0"/>
                          </a:lnTo>
                          <a:lnTo>
                            <a:pt x="356410" y="0"/>
                          </a:lnTo>
                          <a:lnTo>
                            <a:pt x="371043" y="0"/>
                          </a:lnTo>
                          <a:lnTo>
                            <a:pt x="364331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2" name="SMARTInkShape-Group488"/>
                  <p:cNvGrpSpPr/>
                  <p:nvPr/>
                </p:nvGrpSpPr>
                <p:grpSpPr>
                  <a:xfrm>
                    <a:off x="6472238" y="5422106"/>
                    <a:ext cx="1628234" cy="385764"/>
                    <a:chOff x="6472238" y="5422106"/>
                    <a:chExt cx="1628234" cy="385764"/>
                  </a:xfrm>
                </p:grpSpPr>
                <p:sp>
                  <p:nvSpPr>
                    <p:cNvPr id="80" name="SMARTInkShape-1679"/>
                    <p:cNvSpPr/>
                    <p:nvPr/>
                  </p:nvSpPr>
                  <p:spPr>
                    <a:xfrm>
                      <a:off x="6572255" y="5472113"/>
                      <a:ext cx="35715" cy="33575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715" h="335757">
                          <a:moveTo>
                            <a:pt x="7139" y="0"/>
                          </a:moveTo>
                          <a:lnTo>
                            <a:pt x="3346" y="0"/>
                          </a:lnTo>
                          <a:lnTo>
                            <a:pt x="2229" y="793"/>
                          </a:lnTo>
                          <a:lnTo>
                            <a:pt x="1484" y="2116"/>
                          </a:lnTo>
                          <a:lnTo>
                            <a:pt x="290" y="6150"/>
                          </a:lnTo>
                          <a:lnTo>
                            <a:pt x="0" y="38910"/>
                          </a:lnTo>
                          <a:lnTo>
                            <a:pt x="2113" y="59426"/>
                          </a:lnTo>
                          <a:lnTo>
                            <a:pt x="8814" y="94558"/>
                          </a:lnTo>
                          <a:lnTo>
                            <a:pt x="14356" y="128809"/>
                          </a:lnTo>
                          <a:lnTo>
                            <a:pt x="20339" y="164335"/>
                          </a:lnTo>
                          <a:lnTo>
                            <a:pt x="23400" y="200028"/>
                          </a:lnTo>
                          <a:lnTo>
                            <a:pt x="27889" y="235744"/>
                          </a:lnTo>
                          <a:lnTo>
                            <a:pt x="28480" y="267670"/>
                          </a:lnTo>
                          <a:lnTo>
                            <a:pt x="34712" y="299890"/>
                          </a:lnTo>
                          <a:lnTo>
                            <a:pt x="35714" y="3357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SMARTInkShape-1680"/>
                    <p:cNvSpPr/>
                    <p:nvPr/>
                  </p:nvSpPr>
                  <p:spPr>
                    <a:xfrm>
                      <a:off x="6472238" y="5550694"/>
                      <a:ext cx="242888" cy="284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2888" h="28433">
                          <a:moveTo>
                            <a:pt x="0" y="14287"/>
                          </a:moveTo>
                          <a:lnTo>
                            <a:pt x="33791" y="14287"/>
                          </a:lnTo>
                          <a:lnTo>
                            <a:pt x="64980" y="16404"/>
                          </a:lnTo>
                          <a:lnTo>
                            <a:pt x="95193" y="21563"/>
                          </a:lnTo>
                          <a:lnTo>
                            <a:pt x="128892" y="27495"/>
                          </a:lnTo>
                          <a:lnTo>
                            <a:pt x="164346" y="28432"/>
                          </a:lnTo>
                          <a:lnTo>
                            <a:pt x="179405" y="26924"/>
                          </a:lnTo>
                          <a:lnTo>
                            <a:pt x="210709" y="15137"/>
                          </a:lnTo>
                          <a:lnTo>
                            <a:pt x="242887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SMARTInkShape-1681"/>
                    <p:cNvSpPr/>
                    <p:nvPr/>
                  </p:nvSpPr>
                  <p:spPr>
                    <a:xfrm>
                      <a:off x="6704062" y="5472113"/>
                      <a:ext cx="139652" cy="3138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39652" h="313886">
                          <a:moveTo>
                            <a:pt x="11063" y="0"/>
                          </a:moveTo>
                          <a:lnTo>
                            <a:pt x="7270" y="3792"/>
                          </a:lnTo>
                          <a:lnTo>
                            <a:pt x="5408" y="7770"/>
                          </a:lnTo>
                          <a:lnTo>
                            <a:pt x="0" y="26423"/>
                          </a:lnTo>
                          <a:lnTo>
                            <a:pt x="3246" y="60061"/>
                          </a:lnTo>
                          <a:lnTo>
                            <a:pt x="9485" y="95368"/>
                          </a:lnTo>
                          <a:lnTo>
                            <a:pt x="10751" y="127670"/>
                          </a:lnTo>
                          <a:lnTo>
                            <a:pt x="11001" y="156981"/>
                          </a:lnTo>
                          <a:lnTo>
                            <a:pt x="13168" y="187817"/>
                          </a:lnTo>
                          <a:lnTo>
                            <a:pt x="17211" y="220456"/>
                          </a:lnTo>
                          <a:lnTo>
                            <a:pt x="18076" y="251388"/>
                          </a:lnTo>
                          <a:lnTo>
                            <a:pt x="20285" y="271864"/>
                          </a:lnTo>
                          <a:lnTo>
                            <a:pt x="25219" y="306820"/>
                          </a:lnTo>
                          <a:lnTo>
                            <a:pt x="25343" y="313885"/>
                          </a:lnTo>
                          <a:lnTo>
                            <a:pt x="25348" y="306610"/>
                          </a:lnTo>
                          <a:lnTo>
                            <a:pt x="23233" y="300842"/>
                          </a:lnTo>
                          <a:lnTo>
                            <a:pt x="21558" y="298192"/>
                          </a:lnTo>
                          <a:lnTo>
                            <a:pt x="19200" y="286879"/>
                          </a:lnTo>
                          <a:lnTo>
                            <a:pt x="18403" y="254105"/>
                          </a:lnTo>
                          <a:lnTo>
                            <a:pt x="18232" y="220895"/>
                          </a:lnTo>
                          <a:lnTo>
                            <a:pt x="20327" y="191317"/>
                          </a:lnTo>
                          <a:lnTo>
                            <a:pt x="25483" y="161866"/>
                          </a:lnTo>
                          <a:lnTo>
                            <a:pt x="35107" y="133132"/>
                          </a:lnTo>
                          <a:lnTo>
                            <a:pt x="50947" y="104873"/>
                          </a:lnTo>
                          <a:lnTo>
                            <a:pt x="59305" y="95984"/>
                          </a:lnTo>
                          <a:lnTo>
                            <a:pt x="70689" y="89117"/>
                          </a:lnTo>
                          <a:lnTo>
                            <a:pt x="82049" y="86395"/>
                          </a:lnTo>
                          <a:lnTo>
                            <a:pt x="91936" y="85857"/>
                          </a:lnTo>
                          <a:lnTo>
                            <a:pt x="96748" y="87900"/>
                          </a:lnTo>
                          <a:lnTo>
                            <a:pt x="106305" y="95679"/>
                          </a:lnTo>
                          <a:lnTo>
                            <a:pt x="120600" y="119518"/>
                          </a:lnTo>
                          <a:lnTo>
                            <a:pt x="130390" y="154243"/>
                          </a:lnTo>
                          <a:lnTo>
                            <a:pt x="132321" y="185480"/>
                          </a:lnTo>
                          <a:lnTo>
                            <a:pt x="132496" y="219059"/>
                          </a:lnTo>
                          <a:lnTo>
                            <a:pt x="132505" y="250656"/>
                          </a:lnTo>
                          <a:lnTo>
                            <a:pt x="132507" y="286338"/>
                          </a:lnTo>
                          <a:lnTo>
                            <a:pt x="132507" y="294743"/>
                          </a:lnTo>
                          <a:lnTo>
                            <a:pt x="133301" y="295714"/>
                          </a:lnTo>
                          <a:lnTo>
                            <a:pt x="134624" y="295568"/>
                          </a:lnTo>
                          <a:lnTo>
                            <a:pt x="139651" y="29289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SMARTInkShape-1682"/>
                    <p:cNvSpPr/>
                    <p:nvPr/>
                  </p:nvSpPr>
                  <p:spPr>
                    <a:xfrm>
                      <a:off x="6865144" y="5557978"/>
                      <a:ext cx="157163" cy="20665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7163" h="206656">
                          <a:moveTo>
                            <a:pt x="0" y="114160"/>
                          </a:moveTo>
                          <a:lnTo>
                            <a:pt x="3793" y="114160"/>
                          </a:lnTo>
                          <a:lnTo>
                            <a:pt x="4910" y="114953"/>
                          </a:lnTo>
                          <a:lnTo>
                            <a:pt x="5654" y="116276"/>
                          </a:lnTo>
                          <a:lnTo>
                            <a:pt x="6151" y="117952"/>
                          </a:lnTo>
                          <a:lnTo>
                            <a:pt x="7275" y="119069"/>
                          </a:lnTo>
                          <a:lnTo>
                            <a:pt x="10642" y="120310"/>
                          </a:lnTo>
                          <a:lnTo>
                            <a:pt x="44926" y="121245"/>
                          </a:lnTo>
                          <a:lnTo>
                            <a:pt x="80506" y="121302"/>
                          </a:lnTo>
                          <a:lnTo>
                            <a:pt x="88168" y="120509"/>
                          </a:lnTo>
                          <a:lnTo>
                            <a:pt x="96944" y="115600"/>
                          </a:lnTo>
                          <a:lnTo>
                            <a:pt x="115974" y="101377"/>
                          </a:lnTo>
                          <a:lnTo>
                            <a:pt x="131173" y="68766"/>
                          </a:lnTo>
                          <a:lnTo>
                            <a:pt x="135331" y="41948"/>
                          </a:lnTo>
                          <a:lnTo>
                            <a:pt x="131820" y="26088"/>
                          </a:lnTo>
                          <a:lnTo>
                            <a:pt x="125753" y="13893"/>
                          </a:lnTo>
                          <a:lnTo>
                            <a:pt x="118928" y="5252"/>
                          </a:lnTo>
                          <a:lnTo>
                            <a:pt x="110007" y="2256"/>
                          </a:lnTo>
                          <a:lnTo>
                            <a:pt x="83928" y="0"/>
                          </a:lnTo>
                          <a:lnTo>
                            <a:pt x="78841" y="2038"/>
                          </a:lnTo>
                          <a:lnTo>
                            <a:pt x="69107" y="9815"/>
                          </a:lnTo>
                          <a:lnTo>
                            <a:pt x="54773" y="33653"/>
                          </a:lnTo>
                          <a:lnTo>
                            <a:pt x="46038" y="67065"/>
                          </a:lnTo>
                          <a:lnTo>
                            <a:pt x="43141" y="102466"/>
                          </a:lnTo>
                          <a:lnTo>
                            <a:pt x="42887" y="137259"/>
                          </a:lnTo>
                          <a:lnTo>
                            <a:pt x="42873" y="147180"/>
                          </a:lnTo>
                          <a:lnTo>
                            <a:pt x="44457" y="151254"/>
                          </a:lnTo>
                          <a:lnTo>
                            <a:pt x="71809" y="184537"/>
                          </a:lnTo>
                          <a:lnTo>
                            <a:pt x="80334" y="193063"/>
                          </a:lnTo>
                          <a:lnTo>
                            <a:pt x="91183" y="198657"/>
                          </a:lnTo>
                          <a:lnTo>
                            <a:pt x="113261" y="205139"/>
                          </a:lnTo>
                          <a:lnTo>
                            <a:pt x="133144" y="206655"/>
                          </a:lnTo>
                          <a:lnTo>
                            <a:pt x="157162" y="19988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SMARTInkShape-1683"/>
                    <p:cNvSpPr/>
                    <p:nvPr/>
                  </p:nvSpPr>
                  <p:spPr>
                    <a:xfrm>
                      <a:off x="7172325" y="5472147"/>
                      <a:ext cx="184296" cy="30403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4296" h="304031">
                          <a:moveTo>
                            <a:pt x="142875" y="21397"/>
                          </a:moveTo>
                          <a:lnTo>
                            <a:pt x="139082" y="21397"/>
                          </a:lnTo>
                          <a:lnTo>
                            <a:pt x="137965" y="20603"/>
                          </a:lnTo>
                          <a:lnTo>
                            <a:pt x="137220" y="19280"/>
                          </a:lnTo>
                          <a:lnTo>
                            <a:pt x="136724" y="17605"/>
                          </a:lnTo>
                          <a:lnTo>
                            <a:pt x="135599" y="16487"/>
                          </a:lnTo>
                          <a:lnTo>
                            <a:pt x="128091" y="12578"/>
                          </a:lnTo>
                          <a:lnTo>
                            <a:pt x="115172" y="4397"/>
                          </a:lnTo>
                          <a:lnTo>
                            <a:pt x="105739" y="1279"/>
                          </a:lnTo>
                          <a:lnTo>
                            <a:pt x="70369" y="0"/>
                          </a:lnTo>
                          <a:lnTo>
                            <a:pt x="49552" y="7741"/>
                          </a:lnTo>
                          <a:lnTo>
                            <a:pt x="44941" y="9911"/>
                          </a:lnTo>
                          <a:lnTo>
                            <a:pt x="30866" y="24344"/>
                          </a:lnTo>
                          <a:lnTo>
                            <a:pt x="20434" y="39909"/>
                          </a:lnTo>
                          <a:lnTo>
                            <a:pt x="16108" y="58367"/>
                          </a:lnTo>
                          <a:lnTo>
                            <a:pt x="17214" y="67726"/>
                          </a:lnTo>
                          <a:lnTo>
                            <a:pt x="21144" y="75325"/>
                          </a:lnTo>
                          <a:lnTo>
                            <a:pt x="44614" y="105095"/>
                          </a:lnTo>
                          <a:lnTo>
                            <a:pt x="80095" y="133615"/>
                          </a:lnTo>
                          <a:lnTo>
                            <a:pt x="111633" y="161917"/>
                          </a:lnTo>
                          <a:lnTo>
                            <a:pt x="142827" y="196619"/>
                          </a:lnTo>
                          <a:lnTo>
                            <a:pt x="168265" y="230889"/>
                          </a:lnTo>
                          <a:lnTo>
                            <a:pt x="183574" y="262164"/>
                          </a:lnTo>
                          <a:lnTo>
                            <a:pt x="184295" y="265252"/>
                          </a:lnTo>
                          <a:lnTo>
                            <a:pt x="182980" y="272917"/>
                          </a:lnTo>
                          <a:lnTo>
                            <a:pt x="179460" y="286980"/>
                          </a:lnTo>
                          <a:lnTo>
                            <a:pt x="177584" y="289733"/>
                          </a:lnTo>
                          <a:lnTo>
                            <a:pt x="171266" y="294910"/>
                          </a:lnTo>
                          <a:lnTo>
                            <a:pt x="165283" y="297739"/>
                          </a:lnTo>
                          <a:lnTo>
                            <a:pt x="132316" y="304030"/>
                          </a:lnTo>
                          <a:lnTo>
                            <a:pt x="102248" y="301034"/>
                          </a:lnTo>
                          <a:lnTo>
                            <a:pt x="76333" y="298192"/>
                          </a:lnTo>
                          <a:lnTo>
                            <a:pt x="44154" y="287858"/>
                          </a:lnTo>
                          <a:lnTo>
                            <a:pt x="10345" y="266659"/>
                          </a:lnTo>
                          <a:lnTo>
                            <a:pt x="0" y="25714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SMARTInkShape-1684"/>
                    <p:cNvSpPr/>
                    <p:nvPr/>
                  </p:nvSpPr>
                  <p:spPr>
                    <a:xfrm>
                      <a:off x="7415213" y="5422106"/>
                      <a:ext cx="42863" cy="3714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863" h="371476">
                          <a:moveTo>
                            <a:pt x="0" y="0"/>
                          </a:moveTo>
                          <a:lnTo>
                            <a:pt x="0" y="16793"/>
                          </a:lnTo>
                          <a:lnTo>
                            <a:pt x="2116" y="21487"/>
                          </a:lnTo>
                          <a:lnTo>
                            <a:pt x="3792" y="23849"/>
                          </a:lnTo>
                          <a:lnTo>
                            <a:pt x="8818" y="55499"/>
                          </a:lnTo>
                          <a:lnTo>
                            <a:pt x="13206" y="91132"/>
                          </a:lnTo>
                          <a:lnTo>
                            <a:pt x="14868" y="121101"/>
                          </a:lnTo>
                          <a:lnTo>
                            <a:pt x="19899" y="152068"/>
                          </a:lnTo>
                          <a:lnTo>
                            <a:pt x="21128" y="184732"/>
                          </a:lnTo>
                          <a:lnTo>
                            <a:pt x="22165" y="219023"/>
                          </a:lnTo>
                          <a:lnTo>
                            <a:pt x="27073" y="251667"/>
                          </a:lnTo>
                          <a:lnTo>
                            <a:pt x="32070" y="284662"/>
                          </a:lnTo>
                          <a:lnTo>
                            <a:pt x="35238" y="315671"/>
                          </a:lnTo>
                          <a:lnTo>
                            <a:pt x="37693" y="334039"/>
                          </a:lnTo>
                          <a:lnTo>
                            <a:pt x="42181" y="353640"/>
                          </a:lnTo>
                          <a:lnTo>
                            <a:pt x="42862" y="37147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SMARTInkShape-1685"/>
                    <p:cNvSpPr/>
                    <p:nvPr/>
                  </p:nvSpPr>
                  <p:spPr>
                    <a:xfrm>
                      <a:off x="7358357" y="5607844"/>
                      <a:ext cx="199732" cy="142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99732" h="14288">
                          <a:moveTo>
                            <a:pt x="6849" y="14287"/>
                          </a:moveTo>
                          <a:lnTo>
                            <a:pt x="0" y="14287"/>
                          </a:lnTo>
                          <a:lnTo>
                            <a:pt x="3585" y="10495"/>
                          </a:lnTo>
                          <a:lnTo>
                            <a:pt x="7515" y="8633"/>
                          </a:lnTo>
                          <a:lnTo>
                            <a:pt x="39650" y="7231"/>
                          </a:lnTo>
                          <a:lnTo>
                            <a:pt x="69485" y="7169"/>
                          </a:lnTo>
                          <a:lnTo>
                            <a:pt x="105123" y="7149"/>
                          </a:lnTo>
                          <a:lnTo>
                            <a:pt x="135093" y="7145"/>
                          </a:lnTo>
                          <a:lnTo>
                            <a:pt x="154650" y="5027"/>
                          </a:lnTo>
                          <a:lnTo>
                            <a:pt x="174731" y="1490"/>
                          </a:lnTo>
                          <a:lnTo>
                            <a:pt x="199731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SMARTInkShape-1686"/>
                    <p:cNvSpPr/>
                    <p:nvPr/>
                  </p:nvSpPr>
                  <p:spPr>
                    <a:xfrm>
                      <a:off x="7536669" y="5565007"/>
                      <a:ext cx="171438" cy="18408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438" h="184086">
                          <a:moveTo>
                            <a:pt x="107144" y="7118"/>
                          </a:moveTo>
                          <a:lnTo>
                            <a:pt x="107144" y="3326"/>
                          </a:lnTo>
                          <a:lnTo>
                            <a:pt x="106350" y="2208"/>
                          </a:lnTo>
                          <a:lnTo>
                            <a:pt x="105027" y="1464"/>
                          </a:lnTo>
                          <a:lnTo>
                            <a:pt x="99868" y="170"/>
                          </a:lnTo>
                          <a:lnTo>
                            <a:pt x="90144" y="0"/>
                          </a:lnTo>
                          <a:lnTo>
                            <a:pt x="85565" y="2103"/>
                          </a:lnTo>
                          <a:lnTo>
                            <a:pt x="52241" y="26987"/>
                          </a:lnTo>
                          <a:lnTo>
                            <a:pt x="37326" y="43468"/>
                          </a:lnTo>
                          <a:lnTo>
                            <a:pt x="15340" y="76211"/>
                          </a:lnTo>
                          <a:lnTo>
                            <a:pt x="5771" y="90473"/>
                          </a:lnTo>
                          <a:lnTo>
                            <a:pt x="1701" y="104752"/>
                          </a:lnTo>
                          <a:lnTo>
                            <a:pt x="87" y="138087"/>
                          </a:lnTo>
                          <a:lnTo>
                            <a:pt x="0" y="158107"/>
                          </a:lnTo>
                          <a:lnTo>
                            <a:pt x="2110" y="163653"/>
                          </a:lnTo>
                          <a:lnTo>
                            <a:pt x="9932" y="173681"/>
                          </a:lnTo>
                          <a:lnTo>
                            <a:pt x="16578" y="176397"/>
                          </a:lnTo>
                          <a:lnTo>
                            <a:pt x="37804" y="178441"/>
                          </a:lnTo>
                          <a:lnTo>
                            <a:pt x="42724" y="176395"/>
                          </a:lnTo>
                          <a:lnTo>
                            <a:pt x="63303" y="157980"/>
                          </a:lnTo>
                          <a:lnTo>
                            <a:pt x="83928" y="126091"/>
                          </a:lnTo>
                          <a:lnTo>
                            <a:pt x="94532" y="111866"/>
                          </a:lnTo>
                          <a:lnTo>
                            <a:pt x="104429" y="78406"/>
                          </a:lnTo>
                          <a:lnTo>
                            <a:pt x="107038" y="44312"/>
                          </a:lnTo>
                          <a:lnTo>
                            <a:pt x="107144" y="21506"/>
                          </a:lnTo>
                          <a:lnTo>
                            <a:pt x="107937" y="35184"/>
                          </a:lnTo>
                          <a:lnTo>
                            <a:pt x="113294" y="65142"/>
                          </a:lnTo>
                          <a:lnTo>
                            <a:pt x="114156" y="96564"/>
                          </a:lnTo>
                          <a:lnTo>
                            <a:pt x="116365" y="118287"/>
                          </a:lnTo>
                          <a:lnTo>
                            <a:pt x="127261" y="145612"/>
                          </a:lnTo>
                          <a:lnTo>
                            <a:pt x="145953" y="180221"/>
                          </a:lnTo>
                          <a:lnTo>
                            <a:pt x="150321" y="183271"/>
                          </a:lnTo>
                          <a:lnTo>
                            <a:pt x="152598" y="184085"/>
                          </a:lnTo>
                          <a:lnTo>
                            <a:pt x="154909" y="183834"/>
                          </a:lnTo>
                          <a:lnTo>
                            <a:pt x="171437" y="17856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SMARTInkShape-1687"/>
                    <p:cNvSpPr/>
                    <p:nvPr/>
                  </p:nvSpPr>
                  <p:spPr>
                    <a:xfrm>
                      <a:off x="7750969" y="5579269"/>
                      <a:ext cx="42863" cy="19288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863" h="192882">
                          <a:moveTo>
                            <a:pt x="0" y="0"/>
                          </a:moveTo>
                          <a:lnTo>
                            <a:pt x="794" y="31962"/>
                          </a:lnTo>
                          <a:lnTo>
                            <a:pt x="8819" y="64352"/>
                          </a:lnTo>
                          <a:lnTo>
                            <a:pt x="11856" y="74638"/>
                          </a:lnTo>
                          <a:lnTo>
                            <a:pt x="18983" y="109671"/>
                          </a:lnTo>
                          <a:lnTo>
                            <a:pt x="22804" y="141214"/>
                          </a:lnTo>
                          <a:lnTo>
                            <a:pt x="34376" y="174081"/>
                          </a:lnTo>
                          <a:lnTo>
                            <a:pt x="36115" y="182724"/>
                          </a:lnTo>
                          <a:lnTo>
                            <a:pt x="42862" y="19288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SMARTInkShape-1688"/>
                    <p:cNvSpPr/>
                    <p:nvPr/>
                  </p:nvSpPr>
                  <p:spPr>
                    <a:xfrm>
                      <a:off x="7715250" y="5479256"/>
                      <a:ext cx="7145" cy="71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5" h="7145">
                          <a:moveTo>
                            <a:pt x="7144" y="7144"/>
                          </a:moveTo>
                          <a:lnTo>
                            <a:pt x="3351" y="7144"/>
                          </a:lnTo>
                          <a:lnTo>
                            <a:pt x="2234" y="6350"/>
                          </a:lnTo>
                          <a:lnTo>
                            <a:pt x="1489" y="50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SMARTInkShape-1689"/>
                    <p:cNvSpPr/>
                    <p:nvPr/>
                  </p:nvSpPr>
                  <p:spPr>
                    <a:xfrm>
                      <a:off x="7829550" y="5522630"/>
                      <a:ext cx="107157" cy="24189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157" h="241894">
                          <a:moveTo>
                            <a:pt x="0" y="13776"/>
                          </a:moveTo>
                          <a:lnTo>
                            <a:pt x="0" y="48022"/>
                          </a:lnTo>
                          <a:lnTo>
                            <a:pt x="794" y="71820"/>
                          </a:lnTo>
                          <a:lnTo>
                            <a:pt x="7276" y="107455"/>
                          </a:lnTo>
                          <a:lnTo>
                            <a:pt x="17000" y="142471"/>
                          </a:lnTo>
                          <a:lnTo>
                            <a:pt x="20848" y="172442"/>
                          </a:lnTo>
                          <a:lnTo>
                            <a:pt x="23375" y="190699"/>
                          </a:lnTo>
                          <a:lnTo>
                            <a:pt x="27034" y="208279"/>
                          </a:lnTo>
                          <a:lnTo>
                            <a:pt x="28684" y="220078"/>
                          </a:lnTo>
                          <a:lnTo>
                            <a:pt x="35398" y="240745"/>
                          </a:lnTo>
                          <a:lnTo>
                            <a:pt x="36299" y="241289"/>
                          </a:lnTo>
                          <a:lnTo>
                            <a:pt x="39416" y="241893"/>
                          </a:lnTo>
                          <a:lnTo>
                            <a:pt x="39771" y="241261"/>
                          </a:lnTo>
                          <a:lnTo>
                            <a:pt x="37272" y="235784"/>
                          </a:lnTo>
                          <a:lnTo>
                            <a:pt x="33909" y="220113"/>
                          </a:lnTo>
                          <a:lnTo>
                            <a:pt x="30156" y="206411"/>
                          </a:lnTo>
                          <a:lnTo>
                            <a:pt x="28887" y="176182"/>
                          </a:lnTo>
                          <a:lnTo>
                            <a:pt x="22962" y="143681"/>
                          </a:lnTo>
                          <a:lnTo>
                            <a:pt x="17942" y="112197"/>
                          </a:lnTo>
                          <a:lnTo>
                            <a:pt x="18028" y="96942"/>
                          </a:lnTo>
                          <a:lnTo>
                            <a:pt x="22571" y="63445"/>
                          </a:lnTo>
                          <a:lnTo>
                            <a:pt x="34768" y="39374"/>
                          </a:lnTo>
                          <a:lnTo>
                            <a:pt x="45055" y="26506"/>
                          </a:lnTo>
                          <a:lnTo>
                            <a:pt x="71817" y="5316"/>
                          </a:lnTo>
                          <a:lnTo>
                            <a:pt x="79808" y="2079"/>
                          </a:lnTo>
                          <a:lnTo>
                            <a:pt x="94081" y="0"/>
                          </a:lnTo>
                          <a:lnTo>
                            <a:pt x="107156" y="663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" name="SMARTInkShape-1690"/>
                    <p:cNvSpPr/>
                    <p:nvPr/>
                  </p:nvSpPr>
                  <p:spPr>
                    <a:xfrm>
                      <a:off x="7930022" y="5543576"/>
                      <a:ext cx="170450" cy="22041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0450" h="220411">
                          <a:moveTo>
                            <a:pt x="142416" y="7118"/>
                          </a:moveTo>
                          <a:lnTo>
                            <a:pt x="136265" y="7118"/>
                          </a:lnTo>
                          <a:lnTo>
                            <a:pt x="135934" y="6324"/>
                          </a:lnTo>
                          <a:lnTo>
                            <a:pt x="135566" y="3326"/>
                          </a:lnTo>
                          <a:lnTo>
                            <a:pt x="134674" y="2208"/>
                          </a:lnTo>
                          <a:lnTo>
                            <a:pt x="131567" y="967"/>
                          </a:lnTo>
                          <a:lnTo>
                            <a:pt x="107633" y="0"/>
                          </a:lnTo>
                          <a:lnTo>
                            <a:pt x="101027" y="2103"/>
                          </a:lnTo>
                          <a:lnTo>
                            <a:pt x="98155" y="3774"/>
                          </a:lnTo>
                          <a:lnTo>
                            <a:pt x="67736" y="8794"/>
                          </a:lnTo>
                          <a:lnTo>
                            <a:pt x="34332" y="19245"/>
                          </a:lnTo>
                          <a:lnTo>
                            <a:pt x="16232" y="28592"/>
                          </a:lnTo>
                          <a:lnTo>
                            <a:pt x="10134" y="34125"/>
                          </a:lnTo>
                          <a:lnTo>
                            <a:pt x="1092" y="47579"/>
                          </a:lnTo>
                          <a:lnTo>
                            <a:pt x="0" y="53061"/>
                          </a:lnTo>
                          <a:lnTo>
                            <a:pt x="1861" y="57435"/>
                          </a:lnTo>
                          <a:lnTo>
                            <a:pt x="9524" y="66711"/>
                          </a:lnTo>
                          <a:lnTo>
                            <a:pt x="40921" y="84734"/>
                          </a:lnTo>
                          <a:lnTo>
                            <a:pt x="72272" y="99546"/>
                          </a:lnTo>
                          <a:lnTo>
                            <a:pt x="101164" y="112628"/>
                          </a:lnTo>
                          <a:lnTo>
                            <a:pt x="135227" y="140915"/>
                          </a:lnTo>
                          <a:lnTo>
                            <a:pt x="144777" y="148339"/>
                          </a:lnTo>
                          <a:lnTo>
                            <a:pt x="164814" y="175498"/>
                          </a:lnTo>
                          <a:lnTo>
                            <a:pt x="169160" y="186478"/>
                          </a:lnTo>
                          <a:lnTo>
                            <a:pt x="170449" y="198550"/>
                          </a:lnTo>
                          <a:lnTo>
                            <a:pt x="168633" y="205441"/>
                          </a:lnTo>
                          <a:lnTo>
                            <a:pt x="167038" y="208389"/>
                          </a:lnTo>
                          <a:lnTo>
                            <a:pt x="165180" y="210355"/>
                          </a:lnTo>
                          <a:lnTo>
                            <a:pt x="161000" y="212539"/>
                          </a:lnTo>
                          <a:lnTo>
                            <a:pt x="133956" y="219711"/>
                          </a:lnTo>
                          <a:lnTo>
                            <a:pt x="105083" y="220410"/>
                          </a:lnTo>
                          <a:lnTo>
                            <a:pt x="70038" y="214572"/>
                          </a:lnTo>
                          <a:lnTo>
                            <a:pt x="42403" y="21428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" name="SMARTInkShape-Group489"/>
                  <p:cNvGrpSpPr/>
                  <p:nvPr/>
                </p:nvGrpSpPr>
                <p:grpSpPr>
                  <a:xfrm>
                    <a:off x="2172197" y="6008312"/>
                    <a:ext cx="1598596" cy="449453"/>
                    <a:chOff x="2172197" y="6008312"/>
                    <a:chExt cx="1598596" cy="449453"/>
                  </a:xfrm>
                </p:grpSpPr>
                <p:sp>
                  <p:nvSpPr>
                    <p:cNvPr id="93" name="SMARTInkShape-1691"/>
                    <p:cNvSpPr/>
                    <p:nvPr/>
                  </p:nvSpPr>
                  <p:spPr>
                    <a:xfrm>
                      <a:off x="2172197" y="6008312"/>
                      <a:ext cx="148843" cy="44945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8843" h="449453">
                          <a:moveTo>
                            <a:pt x="113803" y="99594"/>
                          </a:moveTo>
                          <a:lnTo>
                            <a:pt x="113803" y="75745"/>
                          </a:lnTo>
                          <a:lnTo>
                            <a:pt x="109687" y="61340"/>
                          </a:lnTo>
                          <a:lnTo>
                            <a:pt x="111437" y="51836"/>
                          </a:lnTo>
                          <a:lnTo>
                            <a:pt x="107445" y="33999"/>
                          </a:lnTo>
                          <a:lnTo>
                            <a:pt x="105596" y="31258"/>
                          </a:lnTo>
                          <a:lnTo>
                            <a:pt x="75760" y="4352"/>
                          </a:lnTo>
                          <a:lnTo>
                            <a:pt x="68849" y="1702"/>
                          </a:lnTo>
                          <a:lnTo>
                            <a:pt x="55270" y="0"/>
                          </a:lnTo>
                          <a:lnTo>
                            <a:pt x="49953" y="1885"/>
                          </a:lnTo>
                          <a:lnTo>
                            <a:pt x="32752" y="12585"/>
                          </a:lnTo>
                          <a:lnTo>
                            <a:pt x="18855" y="33377"/>
                          </a:lnTo>
                          <a:lnTo>
                            <a:pt x="9881" y="57763"/>
                          </a:lnTo>
                          <a:lnTo>
                            <a:pt x="3280" y="88794"/>
                          </a:lnTo>
                          <a:lnTo>
                            <a:pt x="0" y="119368"/>
                          </a:lnTo>
                          <a:lnTo>
                            <a:pt x="518" y="129814"/>
                          </a:lnTo>
                          <a:lnTo>
                            <a:pt x="7592" y="159855"/>
                          </a:lnTo>
                          <a:lnTo>
                            <a:pt x="17863" y="177510"/>
                          </a:lnTo>
                          <a:lnTo>
                            <a:pt x="30167" y="187680"/>
                          </a:lnTo>
                          <a:lnTo>
                            <a:pt x="39192" y="191046"/>
                          </a:lnTo>
                          <a:lnTo>
                            <a:pt x="51786" y="192276"/>
                          </a:lnTo>
                          <a:lnTo>
                            <a:pt x="76112" y="182504"/>
                          </a:lnTo>
                          <a:lnTo>
                            <a:pt x="83293" y="175866"/>
                          </a:lnTo>
                          <a:lnTo>
                            <a:pt x="89924" y="168418"/>
                          </a:lnTo>
                          <a:lnTo>
                            <a:pt x="101789" y="158174"/>
                          </a:lnTo>
                          <a:lnTo>
                            <a:pt x="109890" y="142351"/>
                          </a:lnTo>
                          <a:lnTo>
                            <a:pt x="123593" y="108883"/>
                          </a:lnTo>
                          <a:lnTo>
                            <a:pt x="127202" y="95726"/>
                          </a:lnTo>
                          <a:lnTo>
                            <a:pt x="127974" y="83043"/>
                          </a:lnTo>
                          <a:lnTo>
                            <a:pt x="127219" y="81416"/>
                          </a:lnTo>
                          <a:lnTo>
                            <a:pt x="125922" y="80332"/>
                          </a:lnTo>
                          <a:lnTo>
                            <a:pt x="121238" y="78290"/>
                          </a:lnTo>
                          <a:lnTo>
                            <a:pt x="120950" y="108118"/>
                          </a:lnTo>
                          <a:lnTo>
                            <a:pt x="124740" y="141318"/>
                          </a:lnTo>
                          <a:lnTo>
                            <a:pt x="128222" y="175716"/>
                          </a:lnTo>
                          <a:lnTo>
                            <a:pt x="133614" y="208381"/>
                          </a:lnTo>
                          <a:lnTo>
                            <a:pt x="134754" y="235808"/>
                          </a:lnTo>
                          <a:lnTo>
                            <a:pt x="138932" y="269729"/>
                          </a:lnTo>
                          <a:lnTo>
                            <a:pt x="141697" y="305062"/>
                          </a:lnTo>
                          <a:lnTo>
                            <a:pt x="144360" y="340500"/>
                          </a:lnTo>
                          <a:lnTo>
                            <a:pt x="148842" y="373030"/>
                          </a:lnTo>
                          <a:lnTo>
                            <a:pt x="148668" y="407595"/>
                          </a:lnTo>
                          <a:lnTo>
                            <a:pt x="145703" y="414548"/>
                          </a:lnTo>
                          <a:lnTo>
                            <a:pt x="118554" y="444862"/>
                          </a:lnTo>
                          <a:lnTo>
                            <a:pt x="111681" y="447516"/>
                          </a:lnTo>
                          <a:lnTo>
                            <a:pt x="79387" y="449452"/>
                          </a:lnTo>
                          <a:lnTo>
                            <a:pt x="59353" y="448820"/>
                          </a:lnTo>
                          <a:lnTo>
                            <a:pt x="50974" y="445835"/>
                          </a:lnTo>
                          <a:lnTo>
                            <a:pt x="48104" y="443927"/>
                          </a:lnTo>
                          <a:lnTo>
                            <a:pt x="43272" y="438245"/>
                          </a:lnTo>
                          <a:lnTo>
                            <a:pt x="35222" y="43535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SMARTInkShape-1692"/>
                    <p:cNvSpPr/>
                    <p:nvPr/>
                  </p:nvSpPr>
                  <p:spPr>
                    <a:xfrm>
                      <a:off x="2357448" y="6093619"/>
                      <a:ext cx="105736" cy="20644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5736" h="206448">
                          <a:moveTo>
                            <a:pt x="85715" y="42862"/>
                          </a:moveTo>
                          <a:lnTo>
                            <a:pt x="81922" y="42862"/>
                          </a:lnTo>
                          <a:lnTo>
                            <a:pt x="80805" y="42069"/>
                          </a:lnTo>
                          <a:lnTo>
                            <a:pt x="80060" y="40745"/>
                          </a:lnTo>
                          <a:lnTo>
                            <a:pt x="79564" y="39070"/>
                          </a:lnTo>
                          <a:lnTo>
                            <a:pt x="78439" y="37952"/>
                          </a:lnTo>
                          <a:lnTo>
                            <a:pt x="72507" y="36013"/>
                          </a:lnTo>
                          <a:lnTo>
                            <a:pt x="67955" y="35806"/>
                          </a:lnTo>
                          <a:lnTo>
                            <a:pt x="63798" y="37873"/>
                          </a:lnTo>
                          <a:lnTo>
                            <a:pt x="59305" y="40645"/>
                          </a:lnTo>
                          <a:lnTo>
                            <a:pt x="52313" y="42999"/>
                          </a:lnTo>
                          <a:lnTo>
                            <a:pt x="47586" y="46363"/>
                          </a:lnTo>
                          <a:lnTo>
                            <a:pt x="44956" y="52621"/>
                          </a:lnTo>
                          <a:lnTo>
                            <a:pt x="42993" y="59899"/>
                          </a:lnTo>
                          <a:lnTo>
                            <a:pt x="35266" y="71040"/>
                          </a:lnTo>
                          <a:lnTo>
                            <a:pt x="26096" y="84676"/>
                          </a:lnTo>
                          <a:lnTo>
                            <a:pt x="9509" y="116759"/>
                          </a:lnTo>
                          <a:lnTo>
                            <a:pt x="3163" y="131786"/>
                          </a:lnTo>
                          <a:lnTo>
                            <a:pt x="175" y="165356"/>
                          </a:lnTo>
                          <a:lnTo>
                            <a:pt x="0" y="187762"/>
                          </a:lnTo>
                          <a:lnTo>
                            <a:pt x="4228" y="194839"/>
                          </a:lnTo>
                          <a:lnTo>
                            <a:pt x="10604" y="201689"/>
                          </a:lnTo>
                          <a:lnTo>
                            <a:pt x="16084" y="204733"/>
                          </a:lnTo>
                          <a:lnTo>
                            <a:pt x="23632" y="206447"/>
                          </a:lnTo>
                          <a:lnTo>
                            <a:pt x="34688" y="203163"/>
                          </a:lnTo>
                          <a:lnTo>
                            <a:pt x="46943" y="194941"/>
                          </a:lnTo>
                          <a:lnTo>
                            <a:pt x="54559" y="187229"/>
                          </a:lnTo>
                          <a:lnTo>
                            <a:pt x="73800" y="152272"/>
                          </a:lnTo>
                          <a:lnTo>
                            <a:pt x="85714" y="118682"/>
                          </a:lnTo>
                          <a:lnTo>
                            <a:pt x="97621" y="85655"/>
                          </a:lnTo>
                          <a:lnTo>
                            <a:pt x="103971" y="74415"/>
                          </a:lnTo>
                          <a:lnTo>
                            <a:pt x="105735" y="65882"/>
                          </a:lnTo>
                          <a:lnTo>
                            <a:pt x="104402" y="56797"/>
                          </a:lnTo>
                          <a:lnTo>
                            <a:pt x="98271" y="36315"/>
                          </a:lnTo>
                          <a:lnTo>
                            <a:pt x="73801" y="9558"/>
                          </a:lnTo>
                          <a:lnTo>
                            <a:pt x="68249" y="8217"/>
                          </a:lnTo>
                          <a:lnTo>
                            <a:pt x="60489" y="6826"/>
                          </a:lnTo>
                          <a:lnTo>
                            <a:pt x="35708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SMARTInkShape-1693"/>
                    <p:cNvSpPr/>
                    <p:nvPr/>
                  </p:nvSpPr>
                  <p:spPr>
                    <a:xfrm>
                      <a:off x="2543175" y="6086475"/>
                      <a:ext cx="21432" cy="20002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32" h="200026">
                          <a:moveTo>
                            <a:pt x="0" y="0"/>
                          </a:moveTo>
                          <a:lnTo>
                            <a:pt x="0" y="34911"/>
                          </a:lnTo>
                          <a:lnTo>
                            <a:pt x="794" y="66716"/>
                          </a:lnTo>
                          <a:lnTo>
                            <a:pt x="5654" y="102226"/>
                          </a:lnTo>
                          <a:lnTo>
                            <a:pt x="6948" y="136816"/>
                          </a:lnTo>
                          <a:lnTo>
                            <a:pt x="9222" y="167901"/>
                          </a:lnTo>
                          <a:lnTo>
                            <a:pt x="15959" y="191943"/>
                          </a:lnTo>
                          <a:lnTo>
                            <a:pt x="21431" y="20002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SMARTInkShape-1694"/>
                    <p:cNvSpPr/>
                    <p:nvPr/>
                  </p:nvSpPr>
                  <p:spPr>
                    <a:xfrm>
                      <a:off x="2607469" y="6033698"/>
                      <a:ext cx="127557" cy="25267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557" h="252675">
                          <a:moveTo>
                            <a:pt x="0" y="9915"/>
                          </a:moveTo>
                          <a:lnTo>
                            <a:pt x="0" y="41877"/>
                          </a:lnTo>
                          <a:lnTo>
                            <a:pt x="0" y="76384"/>
                          </a:lnTo>
                          <a:lnTo>
                            <a:pt x="0" y="110214"/>
                          </a:lnTo>
                          <a:lnTo>
                            <a:pt x="0" y="145684"/>
                          </a:lnTo>
                          <a:lnTo>
                            <a:pt x="0" y="178465"/>
                          </a:lnTo>
                          <a:lnTo>
                            <a:pt x="0" y="209396"/>
                          </a:lnTo>
                          <a:lnTo>
                            <a:pt x="0" y="242922"/>
                          </a:lnTo>
                          <a:lnTo>
                            <a:pt x="0" y="252674"/>
                          </a:lnTo>
                          <a:lnTo>
                            <a:pt x="0" y="217351"/>
                          </a:lnTo>
                          <a:lnTo>
                            <a:pt x="0" y="185192"/>
                          </a:lnTo>
                          <a:lnTo>
                            <a:pt x="0" y="154470"/>
                          </a:lnTo>
                          <a:lnTo>
                            <a:pt x="0" y="126817"/>
                          </a:lnTo>
                          <a:lnTo>
                            <a:pt x="794" y="99233"/>
                          </a:lnTo>
                          <a:lnTo>
                            <a:pt x="6151" y="64186"/>
                          </a:lnTo>
                          <a:lnTo>
                            <a:pt x="17560" y="33805"/>
                          </a:lnTo>
                          <a:lnTo>
                            <a:pt x="30760" y="9582"/>
                          </a:lnTo>
                          <a:lnTo>
                            <a:pt x="41834" y="996"/>
                          </a:lnTo>
                          <a:lnTo>
                            <a:pt x="46145" y="0"/>
                          </a:lnTo>
                          <a:lnTo>
                            <a:pt x="65382" y="2249"/>
                          </a:lnTo>
                          <a:lnTo>
                            <a:pt x="72980" y="6772"/>
                          </a:lnTo>
                          <a:lnTo>
                            <a:pt x="80854" y="14074"/>
                          </a:lnTo>
                          <a:lnTo>
                            <a:pt x="94922" y="36342"/>
                          </a:lnTo>
                          <a:lnTo>
                            <a:pt x="105504" y="69933"/>
                          </a:lnTo>
                          <a:lnTo>
                            <a:pt x="116015" y="89699"/>
                          </a:lnTo>
                          <a:lnTo>
                            <a:pt x="122488" y="121542"/>
                          </a:lnTo>
                          <a:lnTo>
                            <a:pt x="127382" y="154202"/>
                          </a:lnTo>
                          <a:lnTo>
                            <a:pt x="127556" y="182437"/>
                          </a:lnTo>
                          <a:lnTo>
                            <a:pt x="122405" y="215686"/>
                          </a:lnTo>
                          <a:lnTo>
                            <a:pt x="119754" y="222547"/>
                          </a:lnTo>
                          <a:lnTo>
                            <a:pt x="116724" y="228243"/>
                          </a:lnTo>
                          <a:lnTo>
                            <a:pt x="114224" y="235912"/>
                          </a:lnTo>
                          <a:lnTo>
                            <a:pt x="107156" y="24565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SMARTInkShape-1695"/>
                    <p:cNvSpPr/>
                    <p:nvPr/>
                  </p:nvSpPr>
                  <p:spPr>
                    <a:xfrm>
                      <a:off x="2764670" y="6037004"/>
                      <a:ext cx="128541" cy="4104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541" h="410488">
                          <a:moveTo>
                            <a:pt x="121405" y="78046"/>
                          </a:moveTo>
                          <a:lnTo>
                            <a:pt x="120611" y="64274"/>
                          </a:lnTo>
                          <a:lnTo>
                            <a:pt x="115702" y="49094"/>
                          </a:lnTo>
                          <a:lnTo>
                            <a:pt x="104612" y="29587"/>
                          </a:lnTo>
                          <a:lnTo>
                            <a:pt x="78136" y="5565"/>
                          </a:lnTo>
                          <a:lnTo>
                            <a:pt x="70160" y="2176"/>
                          </a:lnTo>
                          <a:lnTo>
                            <a:pt x="52104" y="0"/>
                          </a:lnTo>
                          <a:lnTo>
                            <a:pt x="44831" y="1820"/>
                          </a:lnTo>
                          <a:lnTo>
                            <a:pt x="33695" y="9455"/>
                          </a:lnTo>
                          <a:lnTo>
                            <a:pt x="18943" y="30013"/>
                          </a:lnTo>
                          <a:lnTo>
                            <a:pt x="5028" y="60226"/>
                          </a:lnTo>
                          <a:lnTo>
                            <a:pt x="628" y="90693"/>
                          </a:lnTo>
                          <a:lnTo>
                            <a:pt x="0" y="125575"/>
                          </a:lnTo>
                          <a:lnTo>
                            <a:pt x="7558" y="143722"/>
                          </a:lnTo>
                          <a:lnTo>
                            <a:pt x="13391" y="150892"/>
                          </a:lnTo>
                          <a:lnTo>
                            <a:pt x="30952" y="160781"/>
                          </a:lnTo>
                          <a:lnTo>
                            <a:pt x="42360" y="163180"/>
                          </a:lnTo>
                          <a:lnTo>
                            <a:pt x="52257" y="163654"/>
                          </a:lnTo>
                          <a:lnTo>
                            <a:pt x="57071" y="161603"/>
                          </a:lnTo>
                          <a:lnTo>
                            <a:pt x="59465" y="159944"/>
                          </a:lnTo>
                          <a:lnTo>
                            <a:pt x="85244" y="126762"/>
                          </a:lnTo>
                          <a:lnTo>
                            <a:pt x="96741" y="99954"/>
                          </a:lnTo>
                          <a:lnTo>
                            <a:pt x="99973" y="78058"/>
                          </a:lnTo>
                          <a:lnTo>
                            <a:pt x="99974" y="110157"/>
                          </a:lnTo>
                          <a:lnTo>
                            <a:pt x="102090" y="135894"/>
                          </a:lnTo>
                          <a:lnTo>
                            <a:pt x="106456" y="171007"/>
                          </a:lnTo>
                          <a:lnTo>
                            <a:pt x="109103" y="201625"/>
                          </a:lnTo>
                          <a:lnTo>
                            <a:pt x="117035" y="234219"/>
                          </a:lnTo>
                          <a:lnTo>
                            <a:pt x="121336" y="265969"/>
                          </a:lnTo>
                          <a:lnTo>
                            <a:pt x="126059" y="299885"/>
                          </a:lnTo>
                          <a:lnTo>
                            <a:pt x="128057" y="333885"/>
                          </a:lnTo>
                          <a:lnTo>
                            <a:pt x="128484" y="365060"/>
                          </a:lnTo>
                          <a:lnTo>
                            <a:pt x="128540" y="386050"/>
                          </a:lnTo>
                          <a:lnTo>
                            <a:pt x="126955" y="388951"/>
                          </a:lnTo>
                          <a:lnTo>
                            <a:pt x="118728" y="396826"/>
                          </a:lnTo>
                          <a:lnTo>
                            <a:pt x="114791" y="403392"/>
                          </a:lnTo>
                          <a:lnTo>
                            <a:pt x="104492" y="410020"/>
                          </a:lnTo>
                          <a:lnTo>
                            <a:pt x="102193" y="410487"/>
                          </a:lnTo>
                          <a:lnTo>
                            <a:pt x="99865" y="410005"/>
                          </a:lnTo>
                          <a:lnTo>
                            <a:pt x="97520" y="408889"/>
                          </a:lnTo>
                          <a:lnTo>
                            <a:pt x="64846" y="406855"/>
                          </a:lnTo>
                          <a:lnTo>
                            <a:pt x="58432" y="404629"/>
                          </a:lnTo>
                          <a:lnTo>
                            <a:pt x="40470" y="395279"/>
                          </a:lnTo>
                          <a:lnTo>
                            <a:pt x="34369" y="393663"/>
                          </a:lnTo>
                          <a:lnTo>
                            <a:pt x="32425" y="392439"/>
                          </a:lnTo>
                          <a:lnTo>
                            <a:pt x="28536" y="38522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SMARTInkShape-1696"/>
                    <p:cNvSpPr/>
                    <p:nvPr/>
                  </p:nvSpPr>
                  <p:spPr>
                    <a:xfrm>
                      <a:off x="3028950" y="6115050"/>
                      <a:ext cx="171451" cy="713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1451" h="7133">
                          <a:moveTo>
                            <a:pt x="0" y="0"/>
                          </a:moveTo>
                          <a:lnTo>
                            <a:pt x="20824" y="2117"/>
                          </a:lnTo>
                          <a:lnTo>
                            <a:pt x="52932" y="6703"/>
                          </a:lnTo>
                          <a:lnTo>
                            <a:pt x="86744" y="7057"/>
                          </a:lnTo>
                          <a:lnTo>
                            <a:pt x="122127" y="7132"/>
                          </a:lnTo>
                          <a:lnTo>
                            <a:pt x="135241" y="6345"/>
                          </a:lnTo>
                          <a:lnTo>
                            <a:pt x="17145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SMARTInkShape-1697"/>
                    <p:cNvSpPr/>
                    <p:nvPr/>
                  </p:nvSpPr>
                  <p:spPr>
                    <a:xfrm>
                      <a:off x="3257550" y="6079331"/>
                      <a:ext cx="107157" cy="2142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157" h="214266">
                          <a:moveTo>
                            <a:pt x="0" y="0"/>
                          </a:moveTo>
                          <a:lnTo>
                            <a:pt x="0" y="31974"/>
                          </a:lnTo>
                          <a:lnTo>
                            <a:pt x="0" y="64354"/>
                          </a:lnTo>
                          <a:lnTo>
                            <a:pt x="0" y="94991"/>
                          </a:lnTo>
                          <a:lnTo>
                            <a:pt x="2117" y="130264"/>
                          </a:lnTo>
                          <a:lnTo>
                            <a:pt x="6702" y="163826"/>
                          </a:lnTo>
                          <a:lnTo>
                            <a:pt x="7741" y="173618"/>
                          </a:lnTo>
                          <a:lnTo>
                            <a:pt x="15951" y="205040"/>
                          </a:lnTo>
                          <a:lnTo>
                            <a:pt x="21403" y="214265"/>
                          </a:lnTo>
                          <a:lnTo>
                            <a:pt x="21431" y="179401"/>
                          </a:lnTo>
                          <a:lnTo>
                            <a:pt x="21431" y="145304"/>
                          </a:lnTo>
                          <a:lnTo>
                            <a:pt x="27582" y="112893"/>
                          </a:lnTo>
                          <a:lnTo>
                            <a:pt x="33288" y="81331"/>
                          </a:lnTo>
                          <a:lnTo>
                            <a:pt x="34639" y="68956"/>
                          </a:lnTo>
                          <a:lnTo>
                            <a:pt x="36586" y="64227"/>
                          </a:lnTo>
                          <a:lnTo>
                            <a:pt x="45324" y="52985"/>
                          </a:lnTo>
                          <a:lnTo>
                            <a:pt x="50207" y="40747"/>
                          </a:lnTo>
                          <a:lnTo>
                            <a:pt x="73594" y="19154"/>
                          </a:lnTo>
                          <a:lnTo>
                            <a:pt x="80598" y="16450"/>
                          </a:lnTo>
                          <a:lnTo>
                            <a:pt x="88209" y="14455"/>
                          </a:lnTo>
                          <a:lnTo>
                            <a:pt x="99563" y="8824"/>
                          </a:lnTo>
                          <a:lnTo>
                            <a:pt x="107156" y="714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SMARTInkShape-1698"/>
                    <p:cNvSpPr/>
                    <p:nvPr/>
                  </p:nvSpPr>
                  <p:spPr>
                    <a:xfrm>
                      <a:off x="3364717" y="6093619"/>
                      <a:ext cx="106702" cy="19671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702" h="196717">
                          <a:moveTo>
                            <a:pt x="64283" y="7144"/>
                          </a:moveTo>
                          <a:lnTo>
                            <a:pt x="60491" y="7144"/>
                          </a:lnTo>
                          <a:lnTo>
                            <a:pt x="56512" y="9260"/>
                          </a:lnTo>
                          <a:lnTo>
                            <a:pt x="46585" y="17785"/>
                          </a:lnTo>
                          <a:lnTo>
                            <a:pt x="44511" y="21927"/>
                          </a:lnTo>
                          <a:lnTo>
                            <a:pt x="42277" y="33403"/>
                          </a:lnTo>
                          <a:lnTo>
                            <a:pt x="31480" y="53334"/>
                          </a:lnTo>
                          <a:lnTo>
                            <a:pt x="27841" y="66955"/>
                          </a:lnTo>
                          <a:lnTo>
                            <a:pt x="19001" y="81045"/>
                          </a:lnTo>
                          <a:lnTo>
                            <a:pt x="6782" y="114304"/>
                          </a:lnTo>
                          <a:lnTo>
                            <a:pt x="3008" y="123827"/>
                          </a:lnTo>
                          <a:lnTo>
                            <a:pt x="68" y="159412"/>
                          </a:lnTo>
                          <a:lnTo>
                            <a:pt x="0" y="173500"/>
                          </a:lnTo>
                          <a:lnTo>
                            <a:pt x="2110" y="178446"/>
                          </a:lnTo>
                          <a:lnTo>
                            <a:pt x="12990" y="191461"/>
                          </a:lnTo>
                          <a:lnTo>
                            <a:pt x="21480" y="196253"/>
                          </a:lnTo>
                          <a:lnTo>
                            <a:pt x="24635" y="196716"/>
                          </a:lnTo>
                          <a:lnTo>
                            <a:pt x="30258" y="195115"/>
                          </a:lnTo>
                          <a:lnTo>
                            <a:pt x="55116" y="183134"/>
                          </a:lnTo>
                          <a:lnTo>
                            <a:pt x="62325" y="176378"/>
                          </a:lnTo>
                          <a:lnTo>
                            <a:pt x="84629" y="145127"/>
                          </a:lnTo>
                          <a:lnTo>
                            <a:pt x="94212" y="130930"/>
                          </a:lnTo>
                          <a:lnTo>
                            <a:pt x="103767" y="102092"/>
                          </a:lnTo>
                          <a:lnTo>
                            <a:pt x="106701" y="74406"/>
                          </a:lnTo>
                          <a:lnTo>
                            <a:pt x="101433" y="38775"/>
                          </a:lnTo>
                          <a:lnTo>
                            <a:pt x="100956" y="32994"/>
                          </a:lnTo>
                          <a:lnTo>
                            <a:pt x="99050" y="28346"/>
                          </a:lnTo>
                          <a:lnTo>
                            <a:pt x="83992" y="12503"/>
                          </a:lnTo>
                          <a:lnTo>
                            <a:pt x="69028" y="3293"/>
                          </a:lnTo>
                          <a:lnTo>
                            <a:pt x="49996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" name="SMARTInkShape-1699"/>
                    <p:cNvSpPr/>
                    <p:nvPr/>
                  </p:nvSpPr>
                  <p:spPr>
                    <a:xfrm>
                      <a:off x="3521869" y="6072315"/>
                      <a:ext cx="248924" cy="22801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48924" h="228018">
                          <a:moveTo>
                            <a:pt x="0" y="21304"/>
                          </a:moveTo>
                          <a:lnTo>
                            <a:pt x="0" y="55457"/>
                          </a:lnTo>
                          <a:lnTo>
                            <a:pt x="0" y="87335"/>
                          </a:lnTo>
                          <a:lnTo>
                            <a:pt x="3792" y="115128"/>
                          </a:lnTo>
                          <a:lnTo>
                            <a:pt x="6702" y="150566"/>
                          </a:lnTo>
                          <a:lnTo>
                            <a:pt x="9129" y="169406"/>
                          </a:lnTo>
                          <a:lnTo>
                            <a:pt x="13268" y="189994"/>
                          </a:lnTo>
                          <a:lnTo>
                            <a:pt x="15021" y="217985"/>
                          </a:lnTo>
                          <a:lnTo>
                            <a:pt x="18053" y="223282"/>
                          </a:lnTo>
                          <a:lnTo>
                            <a:pt x="18385" y="225012"/>
                          </a:lnTo>
                          <a:lnTo>
                            <a:pt x="17813" y="226166"/>
                          </a:lnTo>
                          <a:lnTo>
                            <a:pt x="14984" y="228017"/>
                          </a:lnTo>
                          <a:lnTo>
                            <a:pt x="14314" y="197391"/>
                          </a:lnTo>
                          <a:lnTo>
                            <a:pt x="14293" y="167035"/>
                          </a:lnTo>
                          <a:lnTo>
                            <a:pt x="14288" y="136962"/>
                          </a:lnTo>
                          <a:lnTo>
                            <a:pt x="14288" y="108561"/>
                          </a:lnTo>
                          <a:lnTo>
                            <a:pt x="14287" y="76816"/>
                          </a:lnTo>
                          <a:lnTo>
                            <a:pt x="15081" y="47812"/>
                          </a:lnTo>
                          <a:lnTo>
                            <a:pt x="19990" y="38771"/>
                          </a:lnTo>
                          <a:lnTo>
                            <a:pt x="31080" y="26172"/>
                          </a:lnTo>
                          <a:lnTo>
                            <a:pt x="37890" y="23467"/>
                          </a:lnTo>
                          <a:lnTo>
                            <a:pt x="41929" y="22746"/>
                          </a:lnTo>
                          <a:lnTo>
                            <a:pt x="44621" y="23059"/>
                          </a:lnTo>
                          <a:lnTo>
                            <a:pt x="46416" y="24061"/>
                          </a:lnTo>
                          <a:lnTo>
                            <a:pt x="47612" y="25523"/>
                          </a:lnTo>
                          <a:lnTo>
                            <a:pt x="53176" y="27148"/>
                          </a:lnTo>
                          <a:lnTo>
                            <a:pt x="60146" y="28664"/>
                          </a:lnTo>
                          <a:lnTo>
                            <a:pt x="65890" y="31983"/>
                          </a:lnTo>
                          <a:lnTo>
                            <a:pt x="84132" y="56312"/>
                          </a:lnTo>
                          <a:lnTo>
                            <a:pt x="88986" y="67025"/>
                          </a:lnTo>
                          <a:lnTo>
                            <a:pt x="94218" y="97539"/>
                          </a:lnTo>
                          <a:lnTo>
                            <a:pt x="102660" y="129937"/>
                          </a:lnTo>
                          <a:lnTo>
                            <a:pt x="106761" y="161509"/>
                          </a:lnTo>
                          <a:lnTo>
                            <a:pt x="113996" y="194709"/>
                          </a:lnTo>
                          <a:lnTo>
                            <a:pt x="114292" y="206612"/>
                          </a:lnTo>
                          <a:lnTo>
                            <a:pt x="110505" y="203122"/>
                          </a:lnTo>
                          <a:lnTo>
                            <a:pt x="108644" y="199214"/>
                          </a:lnTo>
                          <a:lnTo>
                            <a:pt x="107195" y="163975"/>
                          </a:lnTo>
                          <a:lnTo>
                            <a:pt x="110956" y="133712"/>
                          </a:lnTo>
                          <a:lnTo>
                            <a:pt x="114433" y="100128"/>
                          </a:lnTo>
                          <a:lnTo>
                            <a:pt x="121940" y="67977"/>
                          </a:lnTo>
                          <a:lnTo>
                            <a:pt x="135775" y="35925"/>
                          </a:lnTo>
                          <a:lnTo>
                            <a:pt x="145265" y="20400"/>
                          </a:lnTo>
                          <a:lnTo>
                            <a:pt x="168407" y="3134"/>
                          </a:lnTo>
                          <a:lnTo>
                            <a:pt x="176016" y="839"/>
                          </a:lnTo>
                          <a:lnTo>
                            <a:pt x="188093" y="0"/>
                          </a:lnTo>
                          <a:lnTo>
                            <a:pt x="189689" y="751"/>
                          </a:lnTo>
                          <a:lnTo>
                            <a:pt x="190753" y="2046"/>
                          </a:lnTo>
                          <a:lnTo>
                            <a:pt x="191935" y="5601"/>
                          </a:lnTo>
                          <a:lnTo>
                            <a:pt x="192461" y="9827"/>
                          </a:lnTo>
                          <a:lnTo>
                            <a:pt x="194811" y="14351"/>
                          </a:lnTo>
                          <a:lnTo>
                            <a:pt x="202787" y="27515"/>
                          </a:lnTo>
                          <a:lnTo>
                            <a:pt x="214369" y="62353"/>
                          </a:lnTo>
                          <a:lnTo>
                            <a:pt x="222639" y="93992"/>
                          </a:lnTo>
                          <a:lnTo>
                            <a:pt x="230193" y="127943"/>
                          </a:lnTo>
                          <a:lnTo>
                            <a:pt x="239922" y="153792"/>
                          </a:lnTo>
                          <a:lnTo>
                            <a:pt x="244418" y="180500"/>
                          </a:lnTo>
                          <a:lnTo>
                            <a:pt x="248368" y="191240"/>
                          </a:lnTo>
                          <a:lnTo>
                            <a:pt x="248923" y="194126"/>
                          </a:lnTo>
                          <a:lnTo>
                            <a:pt x="248498" y="196843"/>
                          </a:lnTo>
                          <a:lnTo>
                            <a:pt x="243153" y="212748"/>
                          </a:lnTo>
                          <a:lnTo>
                            <a:pt x="242270" y="213227"/>
                          </a:lnTo>
                          <a:lnTo>
                            <a:pt x="239174" y="213759"/>
                          </a:lnTo>
                          <a:lnTo>
                            <a:pt x="238030" y="214695"/>
                          </a:lnTo>
                          <a:lnTo>
                            <a:pt x="235744" y="22132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" name="SMARTInkShape-Group491"/>
                  <p:cNvGrpSpPr/>
                  <p:nvPr/>
                </p:nvGrpSpPr>
                <p:grpSpPr>
                  <a:xfrm>
                    <a:off x="3993356" y="6007894"/>
                    <a:ext cx="1664788" cy="499702"/>
                    <a:chOff x="3993356" y="6007894"/>
                    <a:chExt cx="1664788" cy="499702"/>
                  </a:xfrm>
                </p:grpSpPr>
                <p:sp>
                  <p:nvSpPr>
                    <p:cNvPr id="104" name="SMARTInkShape-1701"/>
                    <p:cNvSpPr/>
                    <p:nvPr/>
                  </p:nvSpPr>
                  <p:spPr>
                    <a:xfrm>
                      <a:off x="3993356" y="6007894"/>
                      <a:ext cx="21433" cy="2714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33" h="271463">
                          <a:moveTo>
                            <a:pt x="0" y="0"/>
                          </a:moveTo>
                          <a:lnTo>
                            <a:pt x="0" y="20792"/>
                          </a:lnTo>
                          <a:lnTo>
                            <a:pt x="2117" y="27232"/>
                          </a:lnTo>
                          <a:lnTo>
                            <a:pt x="3792" y="30061"/>
                          </a:lnTo>
                          <a:lnTo>
                            <a:pt x="6703" y="56170"/>
                          </a:lnTo>
                          <a:lnTo>
                            <a:pt x="7086" y="84008"/>
                          </a:lnTo>
                          <a:lnTo>
                            <a:pt x="7127" y="116437"/>
                          </a:lnTo>
                          <a:lnTo>
                            <a:pt x="7139" y="145272"/>
                          </a:lnTo>
                          <a:lnTo>
                            <a:pt x="9260" y="172158"/>
                          </a:lnTo>
                          <a:lnTo>
                            <a:pt x="13294" y="200165"/>
                          </a:lnTo>
                          <a:lnTo>
                            <a:pt x="19001" y="231950"/>
                          </a:lnTo>
                          <a:lnTo>
                            <a:pt x="21403" y="267300"/>
                          </a:lnTo>
                          <a:lnTo>
                            <a:pt x="21432" y="27146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" name="SMARTInkShape-1702"/>
                    <p:cNvSpPr/>
                    <p:nvPr/>
                  </p:nvSpPr>
                  <p:spPr>
                    <a:xfrm>
                      <a:off x="4050917" y="6093619"/>
                      <a:ext cx="106391" cy="1886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6391" h="188688">
                          <a:moveTo>
                            <a:pt x="49596" y="7144"/>
                          </a:moveTo>
                          <a:lnTo>
                            <a:pt x="25454" y="7144"/>
                          </a:lnTo>
                          <a:lnTo>
                            <a:pt x="23977" y="7937"/>
                          </a:lnTo>
                          <a:lnTo>
                            <a:pt x="22991" y="9260"/>
                          </a:lnTo>
                          <a:lnTo>
                            <a:pt x="11192" y="41464"/>
                          </a:lnTo>
                          <a:lnTo>
                            <a:pt x="1666" y="72743"/>
                          </a:lnTo>
                          <a:lnTo>
                            <a:pt x="0" y="96478"/>
                          </a:lnTo>
                          <a:lnTo>
                            <a:pt x="5776" y="129897"/>
                          </a:lnTo>
                          <a:lnTo>
                            <a:pt x="10242" y="146614"/>
                          </a:lnTo>
                          <a:lnTo>
                            <a:pt x="28208" y="176878"/>
                          </a:lnTo>
                          <a:lnTo>
                            <a:pt x="30575" y="179831"/>
                          </a:lnTo>
                          <a:lnTo>
                            <a:pt x="45283" y="187780"/>
                          </a:lnTo>
                          <a:lnTo>
                            <a:pt x="49895" y="188687"/>
                          </a:lnTo>
                          <a:lnTo>
                            <a:pt x="65677" y="186283"/>
                          </a:lnTo>
                          <a:lnTo>
                            <a:pt x="77026" y="178314"/>
                          </a:lnTo>
                          <a:lnTo>
                            <a:pt x="100680" y="146015"/>
                          </a:lnTo>
                          <a:lnTo>
                            <a:pt x="104949" y="131193"/>
                          </a:lnTo>
                          <a:lnTo>
                            <a:pt x="106390" y="96441"/>
                          </a:lnTo>
                          <a:lnTo>
                            <a:pt x="104559" y="67116"/>
                          </a:lnTo>
                          <a:lnTo>
                            <a:pt x="94551" y="41647"/>
                          </a:lnTo>
                          <a:lnTo>
                            <a:pt x="79732" y="19214"/>
                          </a:lnTo>
                          <a:lnTo>
                            <a:pt x="62491" y="5097"/>
                          </a:lnTo>
                          <a:lnTo>
                            <a:pt x="55062" y="2266"/>
                          </a:lnTo>
                          <a:lnTo>
                            <a:pt x="35308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SMARTInkShape-1703"/>
                    <p:cNvSpPr/>
                    <p:nvPr/>
                  </p:nvSpPr>
                  <p:spPr>
                    <a:xfrm>
                      <a:off x="4200525" y="6100763"/>
                      <a:ext cx="203790" cy="2214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03790" h="221409">
                          <a:moveTo>
                            <a:pt x="0" y="7143"/>
                          </a:moveTo>
                          <a:lnTo>
                            <a:pt x="794" y="41798"/>
                          </a:lnTo>
                          <a:lnTo>
                            <a:pt x="7771" y="69963"/>
                          </a:lnTo>
                          <a:lnTo>
                            <a:pt x="14473" y="99576"/>
                          </a:lnTo>
                          <a:lnTo>
                            <a:pt x="23849" y="130441"/>
                          </a:lnTo>
                          <a:lnTo>
                            <a:pt x="30967" y="158153"/>
                          </a:lnTo>
                          <a:lnTo>
                            <a:pt x="42864" y="191443"/>
                          </a:lnTo>
                          <a:lnTo>
                            <a:pt x="55739" y="212398"/>
                          </a:lnTo>
                          <a:lnTo>
                            <a:pt x="58639" y="213462"/>
                          </a:lnTo>
                          <a:lnTo>
                            <a:pt x="63177" y="214144"/>
                          </a:lnTo>
                          <a:lnTo>
                            <a:pt x="63549" y="213406"/>
                          </a:lnTo>
                          <a:lnTo>
                            <a:pt x="66407" y="177949"/>
                          </a:lnTo>
                          <a:lnTo>
                            <a:pt x="69947" y="164115"/>
                          </a:lnTo>
                          <a:lnTo>
                            <a:pt x="71143" y="133841"/>
                          </a:lnTo>
                          <a:lnTo>
                            <a:pt x="77562" y="99921"/>
                          </a:lnTo>
                          <a:lnTo>
                            <a:pt x="85244" y="65265"/>
                          </a:lnTo>
                          <a:lnTo>
                            <a:pt x="85404" y="62560"/>
                          </a:lnTo>
                          <a:lnTo>
                            <a:pt x="87699" y="57437"/>
                          </a:lnTo>
                          <a:lnTo>
                            <a:pt x="92566" y="50441"/>
                          </a:lnTo>
                          <a:lnTo>
                            <a:pt x="98993" y="50044"/>
                          </a:lnTo>
                          <a:lnTo>
                            <a:pt x="100605" y="60626"/>
                          </a:lnTo>
                          <a:lnTo>
                            <a:pt x="111386" y="81790"/>
                          </a:lnTo>
                          <a:lnTo>
                            <a:pt x="119784" y="116464"/>
                          </a:lnTo>
                          <a:lnTo>
                            <a:pt x="124908" y="147094"/>
                          </a:lnTo>
                          <a:lnTo>
                            <a:pt x="133564" y="171518"/>
                          </a:lnTo>
                          <a:lnTo>
                            <a:pt x="152408" y="205022"/>
                          </a:lnTo>
                          <a:lnTo>
                            <a:pt x="159546" y="215351"/>
                          </a:lnTo>
                          <a:lnTo>
                            <a:pt x="164307" y="218743"/>
                          </a:lnTo>
                          <a:lnTo>
                            <a:pt x="171450" y="220652"/>
                          </a:lnTo>
                          <a:lnTo>
                            <a:pt x="181968" y="221408"/>
                          </a:lnTo>
                          <a:lnTo>
                            <a:pt x="183224" y="220631"/>
                          </a:lnTo>
                          <a:lnTo>
                            <a:pt x="184062" y="219318"/>
                          </a:lnTo>
                          <a:lnTo>
                            <a:pt x="184621" y="217649"/>
                          </a:lnTo>
                          <a:lnTo>
                            <a:pt x="191245" y="206981"/>
                          </a:lnTo>
                          <a:lnTo>
                            <a:pt x="199299" y="175926"/>
                          </a:lnTo>
                          <a:lnTo>
                            <a:pt x="202099" y="142857"/>
                          </a:lnTo>
                          <a:lnTo>
                            <a:pt x="203789" y="138101"/>
                          </a:lnTo>
                          <a:lnTo>
                            <a:pt x="203550" y="126465"/>
                          </a:lnTo>
                          <a:lnTo>
                            <a:pt x="200721" y="92008"/>
                          </a:lnTo>
                          <a:lnTo>
                            <a:pt x="200117" y="58604"/>
                          </a:lnTo>
                          <a:lnTo>
                            <a:pt x="199272" y="48271"/>
                          </a:lnTo>
                          <a:lnTo>
                            <a:pt x="193325" y="19979"/>
                          </a:lnTo>
                          <a:lnTo>
                            <a:pt x="192881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SMARTInkShape-1704"/>
                    <p:cNvSpPr/>
                    <p:nvPr/>
                  </p:nvSpPr>
                  <p:spPr>
                    <a:xfrm>
                      <a:off x="4514850" y="6147271"/>
                      <a:ext cx="185739" cy="1064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85739" h="10643">
                          <a:moveTo>
                            <a:pt x="185738" y="10642"/>
                          </a:moveTo>
                          <a:lnTo>
                            <a:pt x="185738" y="6849"/>
                          </a:lnTo>
                          <a:lnTo>
                            <a:pt x="184944" y="5732"/>
                          </a:lnTo>
                          <a:lnTo>
                            <a:pt x="183621" y="4987"/>
                          </a:lnTo>
                          <a:lnTo>
                            <a:pt x="181945" y="4491"/>
                          </a:lnTo>
                          <a:lnTo>
                            <a:pt x="175795" y="0"/>
                          </a:lnTo>
                          <a:lnTo>
                            <a:pt x="167031" y="91"/>
                          </a:lnTo>
                          <a:lnTo>
                            <a:pt x="134921" y="3299"/>
                          </a:lnTo>
                          <a:lnTo>
                            <a:pt x="103106" y="3480"/>
                          </a:lnTo>
                          <a:lnTo>
                            <a:pt x="67730" y="9647"/>
                          </a:lnTo>
                          <a:lnTo>
                            <a:pt x="34193" y="10583"/>
                          </a:lnTo>
                          <a:lnTo>
                            <a:pt x="0" y="1064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SMARTInkShape-1705"/>
                    <p:cNvSpPr/>
                    <p:nvPr/>
                  </p:nvSpPr>
                  <p:spPr>
                    <a:xfrm>
                      <a:off x="4693629" y="6123318"/>
                      <a:ext cx="155265" cy="21297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5265" h="212970">
                          <a:moveTo>
                            <a:pt x="56965" y="27451"/>
                          </a:moveTo>
                          <a:lnTo>
                            <a:pt x="42492" y="44041"/>
                          </a:lnTo>
                          <a:lnTo>
                            <a:pt x="21241" y="77958"/>
                          </a:lnTo>
                          <a:lnTo>
                            <a:pt x="6958" y="108193"/>
                          </a:lnTo>
                          <a:lnTo>
                            <a:pt x="1226" y="131241"/>
                          </a:lnTo>
                          <a:lnTo>
                            <a:pt x="0" y="160142"/>
                          </a:lnTo>
                          <a:lnTo>
                            <a:pt x="691" y="174531"/>
                          </a:lnTo>
                          <a:lnTo>
                            <a:pt x="3644" y="183572"/>
                          </a:lnTo>
                          <a:lnTo>
                            <a:pt x="9718" y="190236"/>
                          </a:lnTo>
                          <a:lnTo>
                            <a:pt x="36044" y="207579"/>
                          </a:lnTo>
                          <a:lnTo>
                            <a:pt x="56595" y="212080"/>
                          </a:lnTo>
                          <a:lnTo>
                            <a:pt x="75942" y="212969"/>
                          </a:lnTo>
                          <a:lnTo>
                            <a:pt x="85507" y="208858"/>
                          </a:lnTo>
                          <a:lnTo>
                            <a:pt x="119523" y="184723"/>
                          </a:lnTo>
                          <a:lnTo>
                            <a:pt x="134767" y="164361"/>
                          </a:lnTo>
                          <a:lnTo>
                            <a:pt x="145439" y="133664"/>
                          </a:lnTo>
                          <a:lnTo>
                            <a:pt x="153875" y="100936"/>
                          </a:lnTo>
                          <a:lnTo>
                            <a:pt x="155264" y="78858"/>
                          </a:lnTo>
                          <a:lnTo>
                            <a:pt x="150208" y="60322"/>
                          </a:lnTo>
                          <a:lnTo>
                            <a:pt x="133998" y="28614"/>
                          </a:lnTo>
                          <a:lnTo>
                            <a:pt x="126268" y="18976"/>
                          </a:lnTo>
                          <a:lnTo>
                            <a:pt x="115158" y="11093"/>
                          </a:lnTo>
                          <a:lnTo>
                            <a:pt x="94184" y="0"/>
                          </a:lnTo>
                          <a:lnTo>
                            <a:pt x="64109" y="602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SMARTInkShape-1706"/>
                    <p:cNvSpPr/>
                    <p:nvPr/>
                  </p:nvSpPr>
                  <p:spPr>
                    <a:xfrm>
                      <a:off x="4979395" y="6015038"/>
                      <a:ext cx="164106" cy="32112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64106" h="321127">
                          <a:moveTo>
                            <a:pt x="14086" y="0"/>
                          </a:moveTo>
                          <a:lnTo>
                            <a:pt x="14086" y="23848"/>
                          </a:lnTo>
                          <a:lnTo>
                            <a:pt x="7935" y="51838"/>
                          </a:lnTo>
                          <a:lnTo>
                            <a:pt x="7237" y="83357"/>
                          </a:lnTo>
                          <a:lnTo>
                            <a:pt x="7030" y="115274"/>
                          </a:lnTo>
                          <a:lnTo>
                            <a:pt x="6960" y="149593"/>
                          </a:lnTo>
                          <a:lnTo>
                            <a:pt x="4829" y="184007"/>
                          </a:lnTo>
                          <a:lnTo>
                            <a:pt x="792" y="213970"/>
                          </a:lnTo>
                          <a:lnTo>
                            <a:pt x="5584" y="247869"/>
                          </a:lnTo>
                          <a:lnTo>
                            <a:pt x="8657" y="263678"/>
                          </a:lnTo>
                          <a:lnTo>
                            <a:pt x="12478" y="278416"/>
                          </a:lnTo>
                          <a:lnTo>
                            <a:pt x="14068" y="313897"/>
                          </a:lnTo>
                          <a:lnTo>
                            <a:pt x="14084" y="320314"/>
                          </a:lnTo>
                          <a:lnTo>
                            <a:pt x="13291" y="320699"/>
                          </a:lnTo>
                          <a:lnTo>
                            <a:pt x="10293" y="321126"/>
                          </a:lnTo>
                          <a:lnTo>
                            <a:pt x="9176" y="320446"/>
                          </a:lnTo>
                          <a:lnTo>
                            <a:pt x="8432" y="319199"/>
                          </a:lnTo>
                          <a:lnTo>
                            <a:pt x="1327" y="294676"/>
                          </a:lnTo>
                          <a:lnTo>
                            <a:pt x="0" y="263113"/>
                          </a:lnTo>
                          <a:lnTo>
                            <a:pt x="1955" y="236770"/>
                          </a:lnTo>
                          <a:lnTo>
                            <a:pt x="5957" y="201638"/>
                          </a:lnTo>
                          <a:lnTo>
                            <a:pt x="14584" y="170172"/>
                          </a:lnTo>
                          <a:lnTo>
                            <a:pt x="22763" y="136246"/>
                          </a:lnTo>
                          <a:lnTo>
                            <a:pt x="37769" y="105085"/>
                          </a:lnTo>
                          <a:lnTo>
                            <a:pt x="51220" y="85756"/>
                          </a:lnTo>
                          <a:lnTo>
                            <a:pt x="56519" y="81770"/>
                          </a:lnTo>
                          <a:lnTo>
                            <a:pt x="59044" y="80707"/>
                          </a:lnTo>
                          <a:lnTo>
                            <a:pt x="73973" y="79211"/>
                          </a:lnTo>
                          <a:lnTo>
                            <a:pt x="82507" y="80978"/>
                          </a:lnTo>
                          <a:lnTo>
                            <a:pt x="91774" y="86435"/>
                          </a:lnTo>
                          <a:lnTo>
                            <a:pt x="97033" y="91596"/>
                          </a:lnTo>
                          <a:lnTo>
                            <a:pt x="116464" y="126342"/>
                          </a:lnTo>
                          <a:lnTo>
                            <a:pt x="130766" y="160943"/>
                          </a:lnTo>
                          <a:lnTo>
                            <a:pt x="139498" y="186484"/>
                          </a:lnTo>
                          <a:lnTo>
                            <a:pt x="146048" y="217762"/>
                          </a:lnTo>
                          <a:lnTo>
                            <a:pt x="153982" y="247684"/>
                          </a:lnTo>
                          <a:lnTo>
                            <a:pt x="158904" y="279819"/>
                          </a:lnTo>
                          <a:lnTo>
                            <a:pt x="163420" y="291965"/>
                          </a:lnTo>
                          <a:lnTo>
                            <a:pt x="164105" y="30003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SMARTInkShape-1707"/>
                    <p:cNvSpPr/>
                    <p:nvPr/>
                  </p:nvSpPr>
                  <p:spPr>
                    <a:xfrm>
                      <a:off x="5214938" y="6172200"/>
                      <a:ext cx="35719" cy="15002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35719" h="150020">
                          <a:moveTo>
                            <a:pt x="0" y="0"/>
                          </a:moveTo>
                          <a:lnTo>
                            <a:pt x="0" y="9943"/>
                          </a:lnTo>
                          <a:lnTo>
                            <a:pt x="8819" y="43064"/>
                          </a:lnTo>
                          <a:lnTo>
                            <a:pt x="12667" y="57210"/>
                          </a:lnTo>
                          <a:lnTo>
                            <a:pt x="15923" y="71455"/>
                          </a:lnTo>
                          <a:lnTo>
                            <a:pt x="19799" y="85730"/>
                          </a:lnTo>
                          <a:lnTo>
                            <a:pt x="27486" y="121421"/>
                          </a:lnTo>
                          <a:lnTo>
                            <a:pt x="28546" y="148251"/>
                          </a:lnTo>
                          <a:lnTo>
                            <a:pt x="29350" y="148841"/>
                          </a:lnTo>
                          <a:lnTo>
                            <a:pt x="35718" y="15001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1" name="SMARTInkShape-1708"/>
                    <p:cNvSpPr/>
                    <p:nvPr/>
                  </p:nvSpPr>
                  <p:spPr>
                    <a:xfrm>
                      <a:off x="5193506" y="6050756"/>
                      <a:ext cx="14289" cy="71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289" h="7145">
                          <a:moveTo>
                            <a:pt x="14288" y="7144"/>
                          </a:moveTo>
                          <a:lnTo>
                            <a:pt x="10496" y="7144"/>
                          </a:lnTo>
                          <a:lnTo>
                            <a:pt x="6517" y="50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2" name="SMARTInkShape-1709"/>
                    <p:cNvSpPr/>
                    <p:nvPr/>
                  </p:nvSpPr>
                  <p:spPr>
                    <a:xfrm>
                      <a:off x="5273617" y="6108038"/>
                      <a:ext cx="140355" cy="39955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40355" h="399558">
                          <a:moveTo>
                            <a:pt x="98483" y="78450"/>
                          </a:moveTo>
                          <a:lnTo>
                            <a:pt x="98483" y="47482"/>
                          </a:lnTo>
                          <a:lnTo>
                            <a:pt x="100600" y="42726"/>
                          </a:lnTo>
                          <a:lnTo>
                            <a:pt x="102275" y="40346"/>
                          </a:lnTo>
                          <a:lnTo>
                            <a:pt x="102598" y="37966"/>
                          </a:lnTo>
                          <a:lnTo>
                            <a:pt x="96677" y="15645"/>
                          </a:lnTo>
                          <a:lnTo>
                            <a:pt x="85501" y="1367"/>
                          </a:lnTo>
                          <a:lnTo>
                            <a:pt x="68216" y="0"/>
                          </a:lnTo>
                          <a:lnTo>
                            <a:pt x="63070" y="2043"/>
                          </a:lnTo>
                          <a:lnTo>
                            <a:pt x="27916" y="34781"/>
                          </a:lnTo>
                          <a:lnTo>
                            <a:pt x="19495" y="44754"/>
                          </a:lnTo>
                          <a:lnTo>
                            <a:pt x="8440" y="73656"/>
                          </a:lnTo>
                          <a:lnTo>
                            <a:pt x="125" y="107023"/>
                          </a:lnTo>
                          <a:lnTo>
                            <a:pt x="0" y="115755"/>
                          </a:lnTo>
                          <a:lnTo>
                            <a:pt x="7333" y="141068"/>
                          </a:lnTo>
                          <a:lnTo>
                            <a:pt x="15479" y="151937"/>
                          </a:lnTo>
                          <a:lnTo>
                            <a:pt x="26176" y="159314"/>
                          </a:lnTo>
                          <a:lnTo>
                            <a:pt x="35607" y="162734"/>
                          </a:lnTo>
                          <a:lnTo>
                            <a:pt x="62150" y="164048"/>
                          </a:lnTo>
                          <a:lnTo>
                            <a:pt x="72546" y="162002"/>
                          </a:lnTo>
                          <a:lnTo>
                            <a:pt x="82860" y="156387"/>
                          </a:lnTo>
                          <a:lnTo>
                            <a:pt x="93457" y="147379"/>
                          </a:lnTo>
                          <a:lnTo>
                            <a:pt x="115145" y="115429"/>
                          </a:lnTo>
                          <a:lnTo>
                            <a:pt x="118501" y="105722"/>
                          </a:lnTo>
                          <a:lnTo>
                            <a:pt x="121845" y="90762"/>
                          </a:lnTo>
                          <a:lnTo>
                            <a:pt x="125513" y="79981"/>
                          </a:lnTo>
                          <a:lnTo>
                            <a:pt x="127056" y="71319"/>
                          </a:lnTo>
                          <a:lnTo>
                            <a:pt x="127058" y="104211"/>
                          </a:lnTo>
                          <a:lnTo>
                            <a:pt x="127058" y="134808"/>
                          </a:lnTo>
                          <a:lnTo>
                            <a:pt x="127058" y="164018"/>
                          </a:lnTo>
                          <a:lnTo>
                            <a:pt x="127852" y="192718"/>
                          </a:lnTo>
                          <a:lnTo>
                            <a:pt x="132712" y="221318"/>
                          </a:lnTo>
                          <a:lnTo>
                            <a:pt x="133908" y="253691"/>
                          </a:lnTo>
                          <a:lnTo>
                            <a:pt x="134937" y="284163"/>
                          </a:lnTo>
                          <a:lnTo>
                            <a:pt x="140345" y="315099"/>
                          </a:lnTo>
                          <a:lnTo>
                            <a:pt x="140354" y="347063"/>
                          </a:lnTo>
                          <a:lnTo>
                            <a:pt x="132515" y="379671"/>
                          </a:lnTo>
                          <a:lnTo>
                            <a:pt x="128690" y="386950"/>
                          </a:lnTo>
                          <a:lnTo>
                            <a:pt x="117434" y="395800"/>
                          </a:lnTo>
                          <a:lnTo>
                            <a:pt x="110609" y="398088"/>
                          </a:lnTo>
                          <a:lnTo>
                            <a:pt x="93294" y="399557"/>
                          </a:lnTo>
                          <a:lnTo>
                            <a:pt x="58958" y="393736"/>
                          </a:lnTo>
                          <a:lnTo>
                            <a:pt x="51018" y="391085"/>
                          </a:lnTo>
                          <a:lnTo>
                            <a:pt x="41333" y="38563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SMARTInkShape-1710"/>
                    <p:cNvSpPr/>
                    <p:nvPr/>
                  </p:nvSpPr>
                  <p:spPr>
                    <a:xfrm>
                      <a:off x="5479256" y="6072188"/>
                      <a:ext cx="152616" cy="29987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2616" h="299876">
                          <a:moveTo>
                            <a:pt x="0" y="0"/>
                          </a:moveTo>
                          <a:lnTo>
                            <a:pt x="0" y="3792"/>
                          </a:lnTo>
                          <a:lnTo>
                            <a:pt x="2117" y="7770"/>
                          </a:lnTo>
                          <a:lnTo>
                            <a:pt x="3792" y="9942"/>
                          </a:lnTo>
                          <a:lnTo>
                            <a:pt x="5655" y="16590"/>
                          </a:lnTo>
                          <a:lnTo>
                            <a:pt x="12668" y="48719"/>
                          </a:lnTo>
                          <a:lnTo>
                            <a:pt x="18984" y="80146"/>
                          </a:lnTo>
                          <a:lnTo>
                            <a:pt x="23065" y="112962"/>
                          </a:lnTo>
                          <a:lnTo>
                            <a:pt x="27487" y="146403"/>
                          </a:lnTo>
                          <a:lnTo>
                            <a:pt x="33270" y="177879"/>
                          </a:lnTo>
                          <a:lnTo>
                            <a:pt x="35235" y="207027"/>
                          </a:lnTo>
                          <a:lnTo>
                            <a:pt x="40564" y="242075"/>
                          </a:lnTo>
                          <a:lnTo>
                            <a:pt x="42661" y="273563"/>
                          </a:lnTo>
                          <a:lnTo>
                            <a:pt x="42862" y="299875"/>
                          </a:lnTo>
                          <a:lnTo>
                            <a:pt x="42863" y="279244"/>
                          </a:lnTo>
                          <a:lnTo>
                            <a:pt x="40746" y="272804"/>
                          </a:lnTo>
                          <a:lnTo>
                            <a:pt x="37953" y="266502"/>
                          </a:lnTo>
                          <a:lnTo>
                            <a:pt x="36712" y="258409"/>
                          </a:lnTo>
                          <a:lnTo>
                            <a:pt x="41504" y="224283"/>
                          </a:lnTo>
                          <a:lnTo>
                            <a:pt x="44577" y="208006"/>
                          </a:lnTo>
                          <a:lnTo>
                            <a:pt x="48398" y="191012"/>
                          </a:lnTo>
                          <a:lnTo>
                            <a:pt x="50085" y="179350"/>
                          </a:lnTo>
                          <a:lnTo>
                            <a:pt x="55519" y="163279"/>
                          </a:lnTo>
                          <a:lnTo>
                            <a:pt x="58784" y="149714"/>
                          </a:lnTo>
                          <a:lnTo>
                            <a:pt x="64778" y="137757"/>
                          </a:lnTo>
                          <a:lnTo>
                            <a:pt x="88115" y="111953"/>
                          </a:lnTo>
                          <a:lnTo>
                            <a:pt x="94989" y="109288"/>
                          </a:lnTo>
                          <a:lnTo>
                            <a:pt x="112338" y="107577"/>
                          </a:lnTo>
                          <a:lnTo>
                            <a:pt x="119513" y="109459"/>
                          </a:lnTo>
                          <a:lnTo>
                            <a:pt x="147943" y="127751"/>
                          </a:lnTo>
                          <a:lnTo>
                            <a:pt x="152615" y="13396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" name="SMARTInkShape-1711"/>
                    <p:cNvSpPr/>
                    <p:nvPr/>
                  </p:nvSpPr>
                  <p:spPr>
                    <a:xfrm>
                      <a:off x="5657850" y="6369568"/>
                      <a:ext cx="294" cy="3123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4" h="31231">
                          <a:moveTo>
                            <a:pt x="293" y="0"/>
                          </a:moveTo>
                          <a:lnTo>
                            <a:pt x="178" y="2066"/>
                          </a:lnTo>
                          <a:lnTo>
                            <a:pt x="0" y="31230"/>
                          </a:lnTo>
                          <a:lnTo>
                            <a:pt x="0" y="2408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" name="SMARTInkShape-Group495"/>
                  <p:cNvGrpSpPr/>
                  <p:nvPr/>
                </p:nvGrpSpPr>
                <p:grpSpPr>
                  <a:xfrm>
                    <a:off x="5807869" y="6008226"/>
                    <a:ext cx="907255" cy="485389"/>
                    <a:chOff x="5807869" y="6008226"/>
                    <a:chExt cx="907255" cy="485389"/>
                  </a:xfrm>
                </p:grpSpPr>
                <p:sp>
                  <p:nvSpPr>
                    <p:cNvPr id="120" name="SMARTInkShape-1715"/>
                    <p:cNvSpPr/>
                    <p:nvPr/>
                  </p:nvSpPr>
                  <p:spPr>
                    <a:xfrm>
                      <a:off x="6607969" y="6172625"/>
                      <a:ext cx="107155" cy="32099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7155" h="320990">
                          <a:moveTo>
                            <a:pt x="100012" y="42438"/>
                          </a:moveTo>
                          <a:lnTo>
                            <a:pt x="94309" y="35941"/>
                          </a:lnTo>
                          <a:lnTo>
                            <a:pt x="73538" y="6833"/>
                          </a:lnTo>
                          <a:lnTo>
                            <a:pt x="72838" y="4413"/>
                          </a:lnTo>
                          <a:lnTo>
                            <a:pt x="70783" y="2801"/>
                          </a:lnTo>
                          <a:lnTo>
                            <a:pt x="61101" y="531"/>
                          </a:lnTo>
                          <a:lnTo>
                            <a:pt x="55467" y="0"/>
                          </a:lnTo>
                          <a:lnTo>
                            <a:pt x="50316" y="1880"/>
                          </a:lnTo>
                          <a:lnTo>
                            <a:pt x="19051" y="30543"/>
                          </a:lnTo>
                          <a:lnTo>
                            <a:pt x="16405" y="37416"/>
                          </a:lnTo>
                          <a:lnTo>
                            <a:pt x="14435" y="44968"/>
                          </a:lnTo>
                          <a:lnTo>
                            <a:pt x="9657" y="54476"/>
                          </a:lnTo>
                          <a:lnTo>
                            <a:pt x="7242" y="90161"/>
                          </a:lnTo>
                          <a:lnTo>
                            <a:pt x="7943" y="118496"/>
                          </a:lnTo>
                          <a:lnTo>
                            <a:pt x="15963" y="141954"/>
                          </a:lnTo>
                          <a:lnTo>
                            <a:pt x="17786" y="144500"/>
                          </a:lnTo>
                          <a:lnTo>
                            <a:pt x="21928" y="147330"/>
                          </a:lnTo>
                          <a:lnTo>
                            <a:pt x="28493" y="149295"/>
                          </a:lnTo>
                          <a:lnTo>
                            <a:pt x="35390" y="149582"/>
                          </a:lnTo>
                          <a:lnTo>
                            <a:pt x="41841" y="143442"/>
                          </a:lnTo>
                          <a:lnTo>
                            <a:pt x="60676" y="116566"/>
                          </a:lnTo>
                          <a:lnTo>
                            <a:pt x="65696" y="101295"/>
                          </a:lnTo>
                          <a:lnTo>
                            <a:pt x="68885" y="95584"/>
                          </a:lnTo>
                          <a:lnTo>
                            <a:pt x="70933" y="85450"/>
                          </a:lnTo>
                          <a:lnTo>
                            <a:pt x="71101" y="83019"/>
                          </a:lnTo>
                          <a:lnTo>
                            <a:pt x="73405" y="78201"/>
                          </a:lnTo>
                          <a:lnTo>
                            <a:pt x="76280" y="73414"/>
                          </a:lnTo>
                          <a:lnTo>
                            <a:pt x="77559" y="68640"/>
                          </a:lnTo>
                          <a:lnTo>
                            <a:pt x="78693" y="67049"/>
                          </a:lnTo>
                          <a:lnTo>
                            <a:pt x="80243" y="65989"/>
                          </a:lnTo>
                          <a:lnTo>
                            <a:pt x="85696" y="63880"/>
                          </a:lnTo>
                          <a:lnTo>
                            <a:pt x="85725" y="98360"/>
                          </a:lnTo>
                          <a:lnTo>
                            <a:pt x="86519" y="124129"/>
                          </a:lnTo>
                          <a:lnTo>
                            <a:pt x="93000" y="156948"/>
                          </a:lnTo>
                          <a:lnTo>
                            <a:pt x="99292" y="188297"/>
                          </a:lnTo>
                          <a:lnTo>
                            <a:pt x="101987" y="212360"/>
                          </a:lnTo>
                          <a:lnTo>
                            <a:pt x="106135" y="232636"/>
                          </a:lnTo>
                          <a:lnTo>
                            <a:pt x="107096" y="266258"/>
                          </a:lnTo>
                          <a:lnTo>
                            <a:pt x="107154" y="294431"/>
                          </a:lnTo>
                          <a:lnTo>
                            <a:pt x="105038" y="299426"/>
                          </a:lnTo>
                          <a:lnTo>
                            <a:pt x="102246" y="304292"/>
                          </a:lnTo>
                          <a:lnTo>
                            <a:pt x="101005" y="309101"/>
                          </a:lnTo>
                          <a:lnTo>
                            <a:pt x="94103" y="313884"/>
                          </a:lnTo>
                          <a:lnTo>
                            <a:pt x="77855" y="319629"/>
                          </a:lnTo>
                          <a:lnTo>
                            <a:pt x="43809" y="320989"/>
                          </a:lnTo>
                          <a:lnTo>
                            <a:pt x="21262" y="320243"/>
                          </a:lnTo>
                          <a:lnTo>
                            <a:pt x="9160" y="314892"/>
                          </a:lnTo>
                          <a:lnTo>
                            <a:pt x="0" y="3067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" name="SMARTInkShape-1716"/>
                    <p:cNvSpPr/>
                    <p:nvPr/>
                  </p:nvSpPr>
                  <p:spPr>
                    <a:xfrm>
                      <a:off x="6357938" y="6129338"/>
                      <a:ext cx="7144" cy="1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4" h="1">
                          <a:moveTo>
                            <a:pt x="7143" y="0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SMARTInkShape-1717"/>
                    <p:cNvSpPr/>
                    <p:nvPr/>
                  </p:nvSpPr>
                  <p:spPr>
                    <a:xfrm>
                      <a:off x="6443663" y="6186488"/>
                      <a:ext cx="128588" cy="2203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588" h="220332">
                          <a:moveTo>
                            <a:pt x="0" y="0"/>
                          </a:moveTo>
                          <a:lnTo>
                            <a:pt x="0" y="23641"/>
                          </a:lnTo>
                          <a:lnTo>
                            <a:pt x="7275" y="53450"/>
                          </a:lnTo>
                          <a:lnTo>
                            <a:pt x="14361" y="87467"/>
                          </a:lnTo>
                          <a:lnTo>
                            <a:pt x="21499" y="122328"/>
                          </a:lnTo>
                          <a:lnTo>
                            <a:pt x="27486" y="153486"/>
                          </a:lnTo>
                          <a:lnTo>
                            <a:pt x="30548" y="187614"/>
                          </a:lnTo>
                          <a:lnTo>
                            <a:pt x="34697" y="201366"/>
                          </a:lnTo>
                          <a:lnTo>
                            <a:pt x="35710" y="220331"/>
                          </a:lnTo>
                          <a:lnTo>
                            <a:pt x="34924" y="200716"/>
                          </a:lnTo>
                          <a:lnTo>
                            <a:pt x="24327" y="169443"/>
                          </a:lnTo>
                          <a:lnTo>
                            <a:pt x="21600" y="135752"/>
                          </a:lnTo>
                          <a:lnTo>
                            <a:pt x="21441" y="102394"/>
                          </a:lnTo>
                          <a:lnTo>
                            <a:pt x="14950" y="69850"/>
                          </a:lnTo>
                          <a:lnTo>
                            <a:pt x="14374" y="51394"/>
                          </a:lnTo>
                          <a:lnTo>
                            <a:pt x="21567" y="24695"/>
                          </a:lnTo>
                          <a:lnTo>
                            <a:pt x="26955" y="14461"/>
                          </a:lnTo>
                          <a:lnTo>
                            <a:pt x="27495" y="12022"/>
                          </a:lnTo>
                          <a:lnTo>
                            <a:pt x="32047" y="4796"/>
                          </a:lnTo>
                          <a:lnTo>
                            <a:pt x="36203" y="2131"/>
                          </a:lnTo>
                          <a:lnTo>
                            <a:pt x="45339" y="420"/>
                          </a:lnTo>
                          <a:lnTo>
                            <a:pt x="52416" y="124"/>
                          </a:lnTo>
                          <a:lnTo>
                            <a:pt x="63332" y="3829"/>
                          </a:lnTo>
                          <a:lnTo>
                            <a:pt x="78140" y="14478"/>
                          </a:lnTo>
                          <a:lnTo>
                            <a:pt x="83147" y="19928"/>
                          </a:lnTo>
                          <a:lnTo>
                            <a:pt x="88019" y="27642"/>
                          </a:lnTo>
                          <a:lnTo>
                            <a:pt x="97494" y="59616"/>
                          </a:lnTo>
                          <a:lnTo>
                            <a:pt x="105494" y="93023"/>
                          </a:lnTo>
                          <a:lnTo>
                            <a:pt x="112325" y="115976"/>
                          </a:lnTo>
                          <a:lnTo>
                            <a:pt x="114833" y="146123"/>
                          </a:lnTo>
                          <a:lnTo>
                            <a:pt x="120416" y="181274"/>
                          </a:lnTo>
                          <a:lnTo>
                            <a:pt x="123104" y="189839"/>
                          </a:lnTo>
                          <a:lnTo>
                            <a:pt x="127504" y="198013"/>
                          </a:lnTo>
                          <a:lnTo>
                            <a:pt x="128587" y="207168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" name="SMARTInkShape-1718"/>
                    <p:cNvSpPr/>
                    <p:nvPr/>
                  </p:nvSpPr>
                  <p:spPr>
                    <a:xfrm>
                      <a:off x="6365081" y="6207919"/>
                      <a:ext cx="21433" cy="15716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33" h="157163">
                          <a:moveTo>
                            <a:pt x="0" y="0"/>
                          </a:moveTo>
                          <a:lnTo>
                            <a:pt x="794" y="32577"/>
                          </a:lnTo>
                          <a:lnTo>
                            <a:pt x="7276" y="66085"/>
                          </a:lnTo>
                          <a:lnTo>
                            <a:pt x="14361" y="100108"/>
                          </a:lnTo>
                          <a:lnTo>
                            <a:pt x="20949" y="129943"/>
                          </a:lnTo>
                          <a:lnTo>
                            <a:pt x="21432" y="15716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SMARTInkShape-1719"/>
                    <p:cNvSpPr/>
                    <p:nvPr/>
                  </p:nvSpPr>
                  <p:spPr>
                    <a:xfrm>
                      <a:off x="5875543" y="6008226"/>
                      <a:ext cx="96633" cy="37828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6633" h="378288">
                          <a:moveTo>
                            <a:pt x="96632" y="71105"/>
                          </a:moveTo>
                          <a:lnTo>
                            <a:pt x="92840" y="67313"/>
                          </a:lnTo>
                          <a:lnTo>
                            <a:pt x="90978" y="63334"/>
                          </a:lnTo>
                          <a:lnTo>
                            <a:pt x="82665" y="37081"/>
                          </a:lnTo>
                          <a:lnTo>
                            <a:pt x="58711" y="11789"/>
                          </a:lnTo>
                          <a:lnTo>
                            <a:pt x="53849" y="9024"/>
                          </a:lnTo>
                          <a:lnTo>
                            <a:pt x="49043" y="7001"/>
                          </a:lnTo>
                          <a:lnTo>
                            <a:pt x="41874" y="2193"/>
                          </a:lnTo>
                          <a:lnTo>
                            <a:pt x="34723" y="416"/>
                          </a:lnTo>
                          <a:lnTo>
                            <a:pt x="29958" y="0"/>
                          </a:lnTo>
                          <a:lnTo>
                            <a:pt x="25195" y="1932"/>
                          </a:lnTo>
                          <a:lnTo>
                            <a:pt x="20432" y="4643"/>
                          </a:lnTo>
                          <a:lnTo>
                            <a:pt x="12318" y="6526"/>
                          </a:lnTo>
                          <a:lnTo>
                            <a:pt x="7533" y="10519"/>
                          </a:lnTo>
                          <a:lnTo>
                            <a:pt x="5439" y="14545"/>
                          </a:lnTo>
                          <a:lnTo>
                            <a:pt x="4094" y="27389"/>
                          </a:lnTo>
                          <a:lnTo>
                            <a:pt x="3035" y="44420"/>
                          </a:lnTo>
                          <a:lnTo>
                            <a:pt x="0" y="50779"/>
                          </a:lnTo>
                          <a:lnTo>
                            <a:pt x="2718" y="82873"/>
                          </a:lnTo>
                          <a:lnTo>
                            <a:pt x="8535" y="115371"/>
                          </a:lnTo>
                          <a:lnTo>
                            <a:pt x="12555" y="148318"/>
                          </a:lnTo>
                          <a:lnTo>
                            <a:pt x="16966" y="177991"/>
                          </a:lnTo>
                          <a:lnTo>
                            <a:pt x="20024" y="208291"/>
                          </a:lnTo>
                          <a:lnTo>
                            <a:pt x="30217" y="239424"/>
                          </a:lnTo>
                          <a:lnTo>
                            <a:pt x="37416" y="273657"/>
                          </a:lnTo>
                          <a:lnTo>
                            <a:pt x="41418" y="306444"/>
                          </a:lnTo>
                          <a:lnTo>
                            <a:pt x="45082" y="323133"/>
                          </a:lnTo>
                          <a:lnTo>
                            <a:pt x="48285" y="341043"/>
                          </a:lnTo>
                          <a:lnTo>
                            <a:pt x="53047" y="360477"/>
                          </a:lnTo>
                          <a:lnTo>
                            <a:pt x="53770" y="378287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" name="SMARTInkShape-1720"/>
                    <p:cNvSpPr/>
                    <p:nvPr/>
                  </p:nvSpPr>
                  <p:spPr>
                    <a:xfrm>
                      <a:off x="6286500" y="6086475"/>
                      <a:ext cx="42864" cy="25003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42864" h="250032">
                          <a:moveTo>
                            <a:pt x="0" y="0"/>
                          </a:moveTo>
                          <a:lnTo>
                            <a:pt x="794" y="19148"/>
                          </a:lnTo>
                          <a:lnTo>
                            <a:pt x="7276" y="51874"/>
                          </a:lnTo>
                          <a:lnTo>
                            <a:pt x="14361" y="81711"/>
                          </a:lnTo>
                          <a:lnTo>
                            <a:pt x="20706" y="116809"/>
                          </a:lnTo>
                          <a:lnTo>
                            <a:pt x="22161" y="151680"/>
                          </a:lnTo>
                          <a:lnTo>
                            <a:pt x="30246" y="185695"/>
                          </a:lnTo>
                          <a:lnTo>
                            <a:pt x="34097" y="200013"/>
                          </a:lnTo>
                          <a:lnTo>
                            <a:pt x="35624" y="235720"/>
                          </a:lnTo>
                          <a:lnTo>
                            <a:pt x="37794" y="241819"/>
                          </a:lnTo>
                          <a:lnTo>
                            <a:pt x="42863" y="25003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SMARTInkShape-1721"/>
                    <p:cNvSpPr/>
                    <p:nvPr/>
                  </p:nvSpPr>
                  <p:spPr>
                    <a:xfrm>
                      <a:off x="6000750" y="6201108"/>
                      <a:ext cx="92870" cy="1710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2870" h="171083">
                          <a:moveTo>
                            <a:pt x="0" y="71105"/>
                          </a:moveTo>
                          <a:lnTo>
                            <a:pt x="0" y="77255"/>
                          </a:lnTo>
                          <a:lnTo>
                            <a:pt x="794" y="77587"/>
                          </a:lnTo>
                          <a:lnTo>
                            <a:pt x="34246" y="78245"/>
                          </a:lnTo>
                          <a:lnTo>
                            <a:pt x="37118" y="78246"/>
                          </a:lnTo>
                          <a:lnTo>
                            <a:pt x="42426" y="76131"/>
                          </a:lnTo>
                          <a:lnTo>
                            <a:pt x="59621" y="66857"/>
                          </a:lnTo>
                          <a:lnTo>
                            <a:pt x="69171" y="63231"/>
                          </a:lnTo>
                          <a:lnTo>
                            <a:pt x="80114" y="53602"/>
                          </a:lnTo>
                          <a:lnTo>
                            <a:pt x="90142" y="37109"/>
                          </a:lnTo>
                          <a:lnTo>
                            <a:pt x="92837" y="8311"/>
                          </a:lnTo>
                          <a:lnTo>
                            <a:pt x="85275" y="3463"/>
                          </a:lnTo>
                          <a:lnTo>
                            <a:pt x="76772" y="792"/>
                          </a:lnTo>
                          <a:lnTo>
                            <a:pt x="61641" y="0"/>
                          </a:lnTo>
                          <a:lnTo>
                            <a:pt x="53061" y="1932"/>
                          </a:lnTo>
                          <a:lnTo>
                            <a:pt x="43768" y="7482"/>
                          </a:lnTo>
                          <a:lnTo>
                            <a:pt x="22051" y="28625"/>
                          </a:lnTo>
                          <a:lnTo>
                            <a:pt x="4647" y="61827"/>
                          </a:lnTo>
                          <a:lnTo>
                            <a:pt x="918" y="80678"/>
                          </a:lnTo>
                          <a:lnTo>
                            <a:pt x="54" y="116086"/>
                          </a:lnTo>
                          <a:lnTo>
                            <a:pt x="818" y="127609"/>
                          </a:lnTo>
                          <a:lnTo>
                            <a:pt x="9947" y="148004"/>
                          </a:lnTo>
                          <a:lnTo>
                            <a:pt x="14475" y="152907"/>
                          </a:lnTo>
                          <a:lnTo>
                            <a:pt x="23850" y="159847"/>
                          </a:lnTo>
                          <a:lnTo>
                            <a:pt x="33344" y="168068"/>
                          </a:lnTo>
                          <a:lnTo>
                            <a:pt x="40484" y="170214"/>
                          </a:lnTo>
                          <a:lnTo>
                            <a:pt x="65682" y="171082"/>
                          </a:lnTo>
                          <a:lnTo>
                            <a:pt x="70996" y="168985"/>
                          </a:lnTo>
                          <a:lnTo>
                            <a:pt x="92869" y="15683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SMARTInkShape-1722"/>
                    <p:cNvSpPr/>
                    <p:nvPr/>
                  </p:nvSpPr>
                  <p:spPr>
                    <a:xfrm>
                      <a:off x="6136494" y="6183117"/>
                      <a:ext cx="128576" cy="1746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576" h="174695">
                          <a:moveTo>
                            <a:pt x="35706" y="117671"/>
                          </a:moveTo>
                          <a:lnTo>
                            <a:pt x="41857" y="111520"/>
                          </a:lnTo>
                          <a:lnTo>
                            <a:pt x="53267" y="105814"/>
                          </a:lnTo>
                          <a:lnTo>
                            <a:pt x="61459" y="103309"/>
                          </a:lnTo>
                          <a:lnTo>
                            <a:pt x="66466" y="99911"/>
                          </a:lnTo>
                          <a:lnTo>
                            <a:pt x="82526" y="77788"/>
                          </a:lnTo>
                          <a:lnTo>
                            <a:pt x="91180" y="52785"/>
                          </a:lnTo>
                          <a:lnTo>
                            <a:pt x="92525" y="38002"/>
                          </a:lnTo>
                          <a:lnTo>
                            <a:pt x="90592" y="32521"/>
                          </a:lnTo>
                          <a:lnTo>
                            <a:pt x="87881" y="27439"/>
                          </a:lnTo>
                          <a:lnTo>
                            <a:pt x="85561" y="20115"/>
                          </a:lnTo>
                          <a:lnTo>
                            <a:pt x="75095" y="7143"/>
                          </a:lnTo>
                          <a:lnTo>
                            <a:pt x="64927" y="696"/>
                          </a:lnTo>
                          <a:lnTo>
                            <a:pt x="61537" y="0"/>
                          </a:lnTo>
                          <a:lnTo>
                            <a:pt x="58483" y="330"/>
                          </a:lnTo>
                          <a:lnTo>
                            <a:pt x="40499" y="8673"/>
                          </a:lnTo>
                          <a:lnTo>
                            <a:pt x="26498" y="20110"/>
                          </a:lnTo>
                          <a:lnTo>
                            <a:pt x="8662" y="51034"/>
                          </a:lnTo>
                          <a:lnTo>
                            <a:pt x="2558" y="64854"/>
                          </a:lnTo>
                          <a:lnTo>
                            <a:pt x="326" y="84904"/>
                          </a:lnTo>
                          <a:lnTo>
                            <a:pt x="0" y="118663"/>
                          </a:lnTo>
                          <a:lnTo>
                            <a:pt x="2110" y="124197"/>
                          </a:lnTo>
                          <a:lnTo>
                            <a:pt x="23837" y="154767"/>
                          </a:lnTo>
                          <a:lnTo>
                            <a:pt x="54228" y="171587"/>
                          </a:lnTo>
                          <a:lnTo>
                            <a:pt x="78050" y="174631"/>
                          </a:lnTo>
                          <a:lnTo>
                            <a:pt x="80604" y="174694"/>
                          </a:lnTo>
                          <a:lnTo>
                            <a:pt x="101358" y="168659"/>
                          </a:lnTo>
                          <a:lnTo>
                            <a:pt x="108805" y="161763"/>
                          </a:lnTo>
                          <a:lnTo>
                            <a:pt x="122729" y="141726"/>
                          </a:lnTo>
                          <a:lnTo>
                            <a:pt x="128575" y="12481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" name="SMARTInkShape-1723"/>
                    <p:cNvSpPr/>
                    <p:nvPr/>
                  </p:nvSpPr>
                  <p:spPr>
                    <a:xfrm>
                      <a:off x="5807869" y="6230343"/>
                      <a:ext cx="157163" cy="615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57163" h="6152">
                          <a:moveTo>
                            <a:pt x="0" y="6151"/>
                          </a:moveTo>
                          <a:lnTo>
                            <a:pt x="34491" y="6151"/>
                          </a:lnTo>
                          <a:lnTo>
                            <a:pt x="70061" y="6151"/>
                          </a:lnTo>
                          <a:lnTo>
                            <a:pt x="101271" y="6151"/>
                          </a:lnTo>
                          <a:lnTo>
                            <a:pt x="123338" y="4034"/>
                          </a:lnTo>
                          <a:lnTo>
                            <a:pt x="142808" y="0"/>
                          </a:lnTo>
                          <a:lnTo>
                            <a:pt x="148931" y="1565"/>
                          </a:lnTo>
                          <a:lnTo>
                            <a:pt x="157162" y="615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4" name="SMARTInkShape-Group496"/>
                  <p:cNvGrpSpPr/>
                  <p:nvPr/>
                </p:nvGrpSpPr>
                <p:grpSpPr>
                  <a:xfrm>
                    <a:off x="6765131" y="6000750"/>
                    <a:ext cx="1957282" cy="455979"/>
                    <a:chOff x="6765131" y="6000750"/>
                    <a:chExt cx="1957282" cy="455979"/>
                  </a:xfrm>
                </p:grpSpPr>
                <p:sp>
                  <p:nvSpPr>
                    <p:cNvPr id="130" name="SMARTInkShape-1724"/>
                    <p:cNvSpPr/>
                    <p:nvPr/>
                  </p:nvSpPr>
                  <p:spPr>
                    <a:xfrm>
                      <a:off x="8601253" y="6165154"/>
                      <a:ext cx="121160" cy="2284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1160" h="228495">
                          <a:moveTo>
                            <a:pt x="92691" y="28477"/>
                          </a:moveTo>
                          <a:lnTo>
                            <a:pt x="92691" y="24685"/>
                          </a:lnTo>
                          <a:lnTo>
                            <a:pt x="91897" y="23567"/>
                          </a:lnTo>
                          <a:lnTo>
                            <a:pt x="90574" y="22823"/>
                          </a:lnTo>
                          <a:lnTo>
                            <a:pt x="88898" y="22326"/>
                          </a:lnTo>
                          <a:lnTo>
                            <a:pt x="87781" y="21202"/>
                          </a:lnTo>
                          <a:lnTo>
                            <a:pt x="86540" y="17835"/>
                          </a:lnTo>
                          <a:lnTo>
                            <a:pt x="85842" y="11478"/>
                          </a:lnTo>
                          <a:lnTo>
                            <a:pt x="84949" y="10000"/>
                          </a:lnTo>
                          <a:lnTo>
                            <a:pt x="83561" y="9016"/>
                          </a:lnTo>
                          <a:lnTo>
                            <a:pt x="79902" y="7127"/>
                          </a:lnTo>
                          <a:lnTo>
                            <a:pt x="73379" y="2396"/>
                          </a:lnTo>
                          <a:lnTo>
                            <a:pt x="68762" y="1010"/>
                          </a:lnTo>
                          <a:lnTo>
                            <a:pt x="44637" y="0"/>
                          </a:lnTo>
                          <a:lnTo>
                            <a:pt x="37467" y="2062"/>
                          </a:lnTo>
                          <a:lnTo>
                            <a:pt x="6684" y="16697"/>
                          </a:lnTo>
                          <a:lnTo>
                            <a:pt x="2871" y="21390"/>
                          </a:lnTo>
                          <a:lnTo>
                            <a:pt x="726" y="28494"/>
                          </a:lnTo>
                          <a:lnTo>
                            <a:pt x="0" y="41798"/>
                          </a:lnTo>
                          <a:lnTo>
                            <a:pt x="2018" y="48421"/>
                          </a:lnTo>
                          <a:lnTo>
                            <a:pt x="9781" y="59140"/>
                          </a:lnTo>
                          <a:lnTo>
                            <a:pt x="44708" y="94751"/>
                          </a:lnTo>
                          <a:lnTo>
                            <a:pt x="78382" y="128466"/>
                          </a:lnTo>
                          <a:lnTo>
                            <a:pt x="108433" y="160107"/>
                          </a:lnTo>
                          <a:lnTo>
                            <a:pt x="120050" y="187629"/>
                          </a:lnTo>
                          <a:lnTo>
                            <a:pt x="121159" y="208425"/>
                          </a:lnTo>
                          <a:lnTo>
                            <a:pt x="119102" y="213758"/>
                          </a:lnTo>
                          <a:lnTo>
                            <a:pt x="117441" y="216291"/>
                          </a:lnTo>
                          <a:lnTo>
                            <a:pt x="115541" y="217981"/>
                          </a:lnTo>
                          <a:lnTo>
                            <a:pt x="96428" y="225971"/>
                          </a:lnTo>
                          <a:lnTo>
                            <a:pt x="64056" y="228354"/>
                          </a:lnTo>
                          <a:lnTo>
                            <a:pt x="34567" y="228494"/>
                          </a:lnTo>
                          <a:lnTo>
                            <a:pt x="32511" y="227703"/>
                          </a:lnTo>
                          <a:lnTo>
                            <a:pt x="28397" y="22135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SMARTInkShape-1725"/>
                    <p:cNvSpPr/>
                    <p:nvPr/>
                  </p:nvSpPr>
                  <p:spPr>
                    <a:xfrm>
                      <a:off x="8479631" y="6143662"/>
                      <a:ext cx="85726" cy="313067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85726" h="313067">
                          <a:moveTo>
                            <a:pt x="64294" y="42826"/>
                          </a:moveTo>
                          <a:lnTo>
                            <a:pt x="64294" y="39033"/>
                          </a:lnTo>
                          <a:lnTo>
                            <a:pt x="65088" y="37916"/>
                          </a:lnTo>
                          <a:lnTo>
                            <a:pt x="66411" y="37171"/>
                          </a:lnTo>
                          <a:lnTo>
                            <a:pt x="68087" y="36675"/>
                          </a:lnTo>
                          <a:lnTo>
                            <a:pt x="69204" y="34756"/>
                          </a:lnTo>
                          <a:lnTo>
                            <a:pt x="71143" y="19675"/>
                          </a:lnTo>
                          <a:lnTo>
                            <a:pt x="69191" y="14545"/>
                          </a:lnTo>
                          <a:lnTo>
                            <a:pt x="66470" y="9619"/>
                          </a:lnTo>
                          <a:lnTo>
                            <a:pt x="65261" y="4784"/>
                          </a:lnTo>
                          <a:lnTo>
                            <a:pt x="64145" y="3177"/>
                          </a:lnTo>
                          <a:lnTo>
                            <a:pt x="62607" y="2106"/>
                          </a:lnTo>
                          <a:lnTo>
                            <a:pt x="57988" y="915"/>
                          </a:lnTo>
                          <a:lnTo>
                            <a:pt x="39754" y="0"/>
                          </a:lnTo>
                          <a:lnTo>
                            <a:pt x="37615" y="1575"/>
                          </a:lnTo>
                          <a:lnTo>
                            <a:pt x="15239" y="33549"/>
                          </a:lnTo>
                          <a:lnTo>
                            <a:pt x="10741" y="42936"/>
                          </a:lnTo>
                          <a:lnTo>
                            <a:pt x="7459" y="71411"/>
                          </a:lnTo>
                          <a:lnTo>
                            <a:pt x="7163" y="98588"/>
                          </a:lnTo>
                          <a:lnTo>
                            <a:pt x="11386" y="107560"/>
                          </a:lnTo>
                          <a:lnTo>
                            <a:pt x="18455" y="119421"/>
                          </a:lnTo>
                          <a:lnTo>
                            <a:pt x="19447" y="122464"/>
                          </a:lnTo>
                          <a:lnTo>
                            <a:pt x="26899" y="127962"/>
                          </a:lnTo>
                          <a:lnTo>
                            <a:pt x="43502" y="134166"/>
                          </a:lnTo>
                          <a:lnTo>
                            <a:pt x="45670" y="133882"/>
                          </a:lnTo>
                          <a:lnTo>
                            <a:pt x="47116" y="132898"/>
                          </a:lnTo>
                          <a:lnTo>
                            <a:pt x="55407" y="121161"/>
                          </a:lnTo>
                          <a:lnTo>
                            <a:pt x="57170" y="116535"/>
                          </a:lnTo>
                          <a:lnTo>
                            <a:pt x="68474" y="101553"/>
                          </a:lnTo>
                          <a:lnTo>
                            <a:pt x="78636" y="67496"/>
                          </a:lnTo>
                          <a:lnTo>
                            <a:pt x="84090" y="57282"/>
                          </a:lnTo>
                          <a:lnTo>
                            <a:pt x="85724" y="35719"/>
                          </a:lnTo>
                          <a:lnTo>
                            <a:pt x="85725" y="45628"/>
                          </a:lnTo>
                          <a:lnTo>
                            <a:pt x="83608" y="50156"/>
                          </a:lnTo>
                          <a:lnTo>
                            <a:pt x="80815" y="54815"/>
                          </a:lnTo>
                          <a:lnTo>
                            <a:pt x="79243" y="62694"/>
                          </a:lnTo>
                          <a:lnTo>
                            <a:pt x="78607" y="97719"/>
                          </a:lnTo>
                          <a:lnTo>
                            <a:pt x="78583" y="133320"/>
                          </a:lnTo>
                          <a:lnTo>
                            <a:pt x="78582" y="166946"/>
                          </a:lnTo>
                          <a:lnTo>
                            <a:pt x="78582" y="199547"/>
                          </a:lnTo>
                          <a:lnTo>
                            <a:pt x="79375" y="215820"/>
                          </a:lnTo>
                          <a:lnTo>
                            <a:pt x="85284" y="249945"/>
                          </a:lnTo>
                          <a:lnTo>
                            <a:pt x="84735" y="260291"/>
                          </a:lnTo>
                          <a:lnTo>
                            <a:pt x="79964" y="277916"/>
                          </a:lnTo>
                          <a:lnTo>
                            <a:pt x="74317" y="289665"/>
                          </a:lnTo>
                          <a:lnTo>
                            <a:pt x="71497" y="301260"/>
                          </a:lnTo>
                          <a:lnTo>
                            <a:pt x="69890" y="303221"/>
                          </a:lnTo>
                          <a:lnTo>
                            <a:pt x="58534" y="311537"/>
                          </a:lnTo>
                          <a:lnTo>
                            <a:pt x="50886" y="313066"/>
                          </a:lnTo>
                          <a:lnTo>
                            <a:pt x="42195" y="311628"/>
                          </a:lnTo>
                          <a:lnTo>
                            <a:pt x="22000" y="305421"/>
                          </a:lnTo>
                          <a:lnTo>
                            <a:pt x="16922" y="302410"/>
                          </a:lnTo>
                          <a:lnTo>
                            <a:pt x="7194" y="300476"/>
                          </a:lnTo>
                          <a:lnTo>
                            <a:pt x="0" y="300001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SMARTInkShape-1726"/>
                    <p:cNvSpPr/>
                    <p:nvPr/>
                  </p:nvSpPr>
                  <p:spPr>
                    <a:xfrm>
                      <a:off x="8336756" y="6143637"/>
                      <a:ext cx="120327" cy="178583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0327" h="178583">
                          <a:moveTo>
                            <a:pt x="0" y="92857"/>
                          </a:moveTo>
                          <a:lnTo>
                            <a:pt x="13425" y="98511"/>
                          </a:lnTo>
                          <a:lnTo>
                            <a:pt x="34698" y="99913"/>
                          </a:lnTo>
                          <a:lnTo>
                            <a:pt x="65837" y="91179"/>
                          </a:lnTo>
                          <a:lnTo>
                            <a:pt x="87779" y="82240"/>
                          </a:lnTo>
                          <a:lnTo>
                            <a:pt x="109529" y="61872"/>
                          </a:lnTo>
                          <a:lnTo>
                            <a:pt x="112179" y="57125"/>
                          </a:lnTo>
                          <a:lnTo>
                            <a:pt x="114151" y="52370"/>
                          </a:lnTo>
                          <a:lnTo>
                            <a:pt x="118930" y="45230"/>
                          </a:lnTo>
                          <a:lnTo>
                            <a:pt x="120326" y="40468"/>
                          </a:lnTo>
                          <a:lnTo>
                            <a:pt x="115196" y="13880"/>
                          </a:lnTo>
                          <a:lnTo>
                            <a:pt x="112582" y="8014"/>
                          </a:lnTo>
                          <a:lnTo>
                            <a:pt x="110773" y="5339"/>
                          </a:lnTo>
                          <a:lnTo>
                            <a:pt x="106647" y="2366"/>
                          </a:lnTo>
                          <a:lnTo>
                            <a:pt x="99862" y="693"/>
                          </a:lnTo>
                          <a:lnTo>
                            <a:pt x="72405" y="0"/>
                          </a:lnTo>
                          <a:lnTo>
                            <a:pt x="65782" y="2110"/>
                          </a:lnTo>
                          <a:lnTo>
                            <a:pt x="62905" y="3784"/>
                          </a:lnTo>
                          <a:lnTo>
                            <a:pt x="60986" y="5693"/>
                          </a:lnTo>
                          <a:lnTo>
                            <a:pt x="36475" y="40608"/>
                          </a:lnTo>
                          <a:lnTo>
                            <a:pt x="25980" y="62232"/>
                          </a:lnTo>
                          <a:lnTo>
                            <a:pt x="22330" y="94951"/>
                          </a:lnTo>
                          <a:lnTo>
                            <a:pt x="22491" y="109793"/>
                          </a:lnTo>
                          <a:lnTo>
                            <a:pt x="30266" y="140762"/>
                          </a:lnTo>
                          <a:lnTo>
                            <a:pt x="45343" y="165559"/>
                          </a:lnTo>
                          <a:lnTo>
                            <a:pt x="56209" y="173488"/>
                          </a:lnTo>
                          <a:lnTo>
                            <a:pt x="65691" y="177073"/>
                          </a:lnTo>
                          <a:lnTo>
                            <a:pt x="78582" y="178582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SMARTInkShape-1727"/>
                    <p:cNvSpPr/>
                    <p:nvPr/>
                  </p:nvSpPr>
                  <p:spPr>
                    <a:xfrm>
                      <a:off x="8301063" y="6072188"/>
                      <a:ext cx="21407" cy="235744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1407" h="235744">
                          <a:moveTo>
                            <a:pt x="7118" y="0"/>
                          </a:moveTo>
                          <a:lnTo>
                            <a:pt x="0" y="0"/>
                          </a:lnTo>
                          <a:lnTo>
                            <a:pt x="3774" y="3792"/>
                          </a:lnTo>
                          <a:lnTo>
                            <a:pt x="5632" y="7770"/>
                          </a:lnTo>
                          <a:lnTo>
                            <a:pt x="6988" y="40565"/>
                          </a:lnTo>
                          <a:lnTo>
                            <a:pt x="7855" y="51366"/>
                          </a:lnTo>
                          <a:lnTo>
                            <a:pt x="12761" y="77585"/>
                          </a:lnTo>
                          <a:lnTo>
                            <a:pt x="13966" y="112692"/>
                          </a:lnTo>
                          <a:lnTo>
                            <a:pt x="14236" y="147078"/>
                          </a:lnTo>
                          <a:lnTo>
                            <a:pt x="14261" y="180061"/>
                          </a:lnTo>
                          <a:lnTo>
                            <a:pt x="14262" y="202073"/>
                          </a:lnTo>
                          <a:lnTo>
                            <a:pt x="16379" y="207020"/>
                          </a:lnTo>
                          <a:lnTo>
                            <a:pt x="19172" y="211865"/>
                          </a:lnTo>
                          <a:lnTo>
                            <a:pt x="20965" y="221443"/>
                          </a:lnTo>
                          <a:lnTo>
                            <a:pt x="21406" y="235743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SMARTInkShape-1728"/>
                    <p:cNvSpPr/>
                    <p:nvPr/>
                  </p:nvSpPr>
                  <p:spPr>
                    <a:xfrm>
                      <a:off x="8093869" y="6123320"/>
                      <a:ext cx="100013" cy="20600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013" h="206009">
                          <a:moveTo>
                            <a:pt x="0" y="27449"/>
                          </a:moveTo>
                          <a:lnTo>
                            <a:pt x="0" y="51298"/>
                          </a:lnTo>
                          <a:lnTo>
                            <a:pt x="6849" y="85694"/>
                          </a:lnTo>
                          <a:lnTo>
                            <a:pt x="7132" y="120453"/>
                          </a:lnTo>
                          <a:lnTo>
                            <a:pt x="7143" y="156021"/>
                          </a:lnTo>
                          <a:lnTo>
                            <a:pt x="7144" y="190428"/>
                          </a:lnTo>
                          <a:lnTo>
                            <a:pt x="7144" y="201947"/>
                          </a:lnTo>
                          <a:lnTo>
                            <a:pt x="7937" y="203312"/>
                          </a:lnTo>
                          <a:lnTo>
                            <a:pt x="9260" y="204222"/>
                          </a:lnTo>
                          <a:lnTo>
                            <a:pt x="13993" y="205936"/>
                          </a:lnTo>
                          <a:lnTo>
                            <a:pt x="14262" y="199882"/>
                          </a:lnTo>
                          <a:lnTo>
                            <a:pt x="8134" y="182892"/>
                          </a:lnTo>
                          <a:lnTo>
                            <a:pt x="7202" y="148506"/>
                          </a:lnTo>
                          <a:lnTo>
                            <a:pt x="7147" y="113291"/>
                          </a:lnTo>
                          <a:lnTo>
                            <a:pt x="7937" y="79988"/>
                          </a:lnTo>
                          <a:lnTo>
                            <a:pt x="12798" y="60610"/>
                          </a:lnTo>
                          <a:lnTo>
                            <a:pt x="14419" y="49331"/>
                          </a:lnTo>
                          <a:lnTo>
                            <a:pt x="30108" y="13693"/>
                          </a:lnTo>
                          <a:lnTo>
                            <a:pt x="39182" y="2674"/>
                          </a:lnTo>
                          <a:lnTo>
                            <a:pt x="43344" y="563"/>
                          </a:lnTo>
                          <a:lnTo>
                            <a:pt x="45564" y="0"/>
                          </a:lnTo>
                          <a:lnTo>
                            <a:pt x="47045" y="419"/>
                          </a:lnTo>
                          <a:lnTo>
                            <a:pt x="48032" y="1491"/>
                          </a:lnTo>
                          <a:lnTo>
                            <a:pt x="57726" y="19325"/>
                          </a:lnTo>
                          <a:lnTo>
                            <a:pt x="61374" y="24632"/>
                          </a:lnTo>
                          <a:lnTo>
                            <a:pt x="69777" y="49482"/>
                          </a:lnTo>
                          <a:lnTo>
                            <a:pt x="71373" y="82094"/>
                          </a:lnTo>
                          <a:lnTo>
                            <a:pt x="72212" y="94793"/>
                          </a:lnTo>
                          <a:lnTo>
                            <a:pt x="80255" y="129617"/>
                          </a:lnTo>
                          <a:lnTo>
                            <a:pt x="85244" y="157088"/>
                          </a:lnTo>
                          <a:lnTo>
                            <a:pt x="86305" y="165235"/>
                          </a:lnTo>
                          <a:lnTo>
                            <a:pt x="91337" y="179050"/>
                          </a:lnTo>
                          <a:lnTo>
                            <a:pt x="92566" y="189245"/>
                          </a:lnTo>
                          <a:lnTo>
                            <a:pt x="98483" y="199196"/>
                          </a:lnTo>
                          <a:lnTo>
                            <a:pt x="100004" y="206008"/>
                          </a:lnTo>
                          <a:lnTo>
                            <a:pt x="100012" y="19889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SMARTInkShape-1729"/>
                    <p:cNvSpPr/>
                    <p:nvPr/>
                  </p:nvSpPr>
                  <p:spPr>
                    <a:xfrm>
                      <a:off x="7536656" y="6179344"/>
                      <a:ext cx="178595" cy="185362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78595" h="185362">
                          <a:moveTo>
                            <a:pt x="0" y="0"/>
                          </a:moveTo>
                          <a:lnTo>
                            <a:pt x="0" y="33792"/>
                          </a:lnTo>
                          <a:lnTo>
                            <a:pt x="794" y="52477"/>
                          </a:lnTo>
                          <a:lnTo>
                            <a:pt x="5655" y="79922"/>
                          </a:lnTo>
                          <a:lnTo>
                            <a:pt x="10642" y="115094"/>
                          </a:lnTo>
                          <a:lnTo>
                            <a:pt x="15155" y="138122"/>
                          </a:lnTo>
                          <a:lnTo>
                            <a:pt x="25454" y="162662"/>
                          </a:lnTo>
                          <a:lnTo>
                            <a:pt x="27981" y="171513"/>
                          </a:lnTo>
                          <a:lnTo>
                            <a:pt x="29767" y="173873"/>
                          </a:lnTo>
                          <a:lnTo>
                            <a:pt x="31750" y="175446"/>
                          </a:lnTo>
                          <a:lnTo>
                            <a:pt x="33956" y="179311"/>
                          </a:lnTo>
                          <a:lnTo>
                            <a:pt x="35371" y="184468"/>
                          </a:lnTo>
                          <a:lnTo>
                            <a:pt x="36280" y="184892"/>
                          </a:lnTo>
                          <a:lnTo>
                            <a:pt x="39409" y="185361"/>
                          </a:lnTo>
                          <a:lnTo>
                            <a:pt x="40560" y="184692"/>
                          </a:lnTo>
                          <a:lnTo>
                            <a:pt x="41327" y="183454"/>
                          </a:lnTo>
                          <a:lnTo>
                            <a:pt x="41839" y="181834"/>
                          </a:lnTo>
                          <a:lnTo>
                            <a:pt x="48383" y="171249"/>
                          </a:lnTo>
                          <a:lnTo>
                            <a:pt x="57635" y="149374"/>
                          </a:lnTo>
                          <a:lnTo>
                            <a:pt x="61334" y="140207"/>
                          </a:lnTo>
                          <a:lnTo>
                            <a:pt x="69775" y="107139"/>
                          </a:lnTo>
                          <a:lnTo>
                            <a:pt x="73062" y="92863"/>
                          </a:lnTo>
                          <a:lnTo>
                            <a:pt x="83558" y="59236"/>
                          </a:lnTo>
                          <a:lnTo>
                            <a:pt x="91486" y="35336"/>
                          </a:lnTo>
                          <a:lnTo>
                            <a:pt x="92867" y="53"/>
                          </a:lnTo>
                          <a:lnTo>
                            <a:pt x="93663" y="34150"/>
                          </a:lnTo>
                          <a:lnTo>
                            <a:pt x="99351" y="66224"/>
                          </a:lnTo>
                          <a:lnTo>
                            <a:pt x="105657" y="101707"/>
                          </a:lnTo>
                          <a:lnTo>
                            <a:pt x="114475" y="132303"/>
                          </a:lnTo>
                          <a:lnTo>
                            <a:pt x="128603" y="161888"/>
                          </a:lnTo>
                          <a:lnTo>
                            <a:pt x="145258" y="180833"/>
                          </a:lnTo>
                          <a:lnTo>
                            <a:pt x="150020" y="183558"/>
                          </a:lnTo>
                          <a:lnTo>
                            <a:pt x="159544" y="185307"/>
                          </a:lnTo>
                          <a:lnTo>
                            <a:pt x="178594" y="17859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SMARTInkShape-1730"/>
                    <p:cNvSpPr/>
                    <p:nvPr/>
                  </p:nvSpPr>
                  <p:spPr>
                    <a:xfrm>
                      <a:off x="7722394" y="6143625"/>
                      <a:ext cx="50007" cy="220908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50007" h="220908">
                          <a:moveTo>
                            <a:pt x="0" y="35719"/>
                          </a:moveTo>
                          <a:lnTo>
                            <a:pt x="0" y="69511"/>
                          </a:lnTo>
                          <a:lnTo>
                            <a:pt x="0" y="102420"/>
                          </a:lnTo>
                          <a:lnTo>
                            <a:pt x="794" y="116689"/>
                          </a:lnTo>
                          <a:lnTo>
                            <a:pt x="6151" y="151872"/>
                          </a:lnTo>
                          <a:lnTo>
                            <a:pt x="12667" y="184414"/>
                          </a:lnTo>
                          <a:lnTo>
                            <a:pt x="15924" y="199633"/>
                          </a:lnTo>
                          <a:lnTo>
                            <a:pt x="21336" y="220907"/>
                          </a:lnTo>
                          <a:lnTo>
                            <a:pt x="21430" y="186538"/>
                          </a:lnTo>
                          <a:lnTo>
                            <a:pt x="20637" y="155534"/>
                          </a:lnTo>
                          <a:lnTo>
                            <a:pt x="15776" y="124885"/>
                          </a:lnTo>
                          <a:lnTo>
                            <a:pt x="14418" y="89633"/>
                          </a:lnTo>
                          <a:lnTo>
                            <a:pt x="14293" y="55436"/>
                          </a:lnTo>
                          <a:lnTo>
                            <a:pt x="15081" y="33458"/>
                          </a:lnTo>
                          <a:lnTo>
                            <a:pt x="19991" y="24554"/>
                          </a:lnTo>
                          <a:lnTo>
                            <a:pt x="31080" y="12004"/>
                          </a:lnTo>
                          <a:lnTo>
                            <a:pt x="35774" y="9303"/>
                          </a:lnTo>
                          <a:lnTo>
                            <a:pt x="40506" y="7310"/>
                          </a:lnTo>
                          <a:lnTo>
                            <a:pt x="50006" y="0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SMARTInkShape-1731"/>
                    <p:cNvSpPr/>
                    <p:nvPr/>
                  </p:nvSpPr>
                  <p:spPr>
                    <a:xfrm>
                      <a:off x="7829845" y="6165493"/>
                      <a:ext cx="99719" cy="206599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99719" h="206599">
                          <a:moveTo>
                            <a:pt x="6849" y="49570"/>
                          </a:moveTo>
                          <a:lnTo>
                            <a:pt x="3056" y="49570"/>
                          </a:lnTo>
                          <a:lnTo>
                            <a:pt x="1939" y="50363"/>
                          </a:lnTo>
                          <a:lnTo>
                            <a:pt x="1194" y="51686"/>
                          </a:lnTo>
                          <a:lnTo>
                            <a:pt x="146" y="59456"/>
                          </a:lnTo>
                          <a:lnTo>
                            <a:pt x="0" y="63305"/>
                          </a:lnTo>
                          <a:lnTo>
                            <a:pt x="1952" y="69697"/>
                          </a:lnTo>
                          <a:lnTo>
                            <a:pt x="4673" y="75978"/>
                          </a:lnTo>
                          <a:lnTo>
                            <a:pt x="12915" y="111583"/>
                          </a:lnTo>
                          <a:lnTo>
                            <a:pt x="20411" y="146398"/>
                          </a:lnTo>
                          <a:lnTo>
                            <a:pt x="21094" y="178249"/>
                          </a:lnTo>
                          <a:lnTo>
                            <a:pt x="21911" y="186929"/>
                          </a:lnTo>
                          <a:lnTo>
                            <a:pt x="28254" y="206598"/>
                          </a:lnTo>
                          <a:lnTo>
                            <a:pt x="27486" y="174810"/>
                          </a:lnTo>
                          <a:lnTo>
                            <a:pt x="22129" y="151836"/>
                          </a:lnTo>
                          <a:lnTo>
                            <a:pt x="21267" y="118247"/>
                          </a:lnTo>
                          <a:lnTo>
                            <a:pt x="21162" y="86154"/>
                          </a:lnTo>
                          <a:lnTo>
                            <a:pt x="21139" y="52445"/>
                          </a:lnTo>
                          <a:lnTo>
                            <a:pt x="28412" y="17864"/>
                          </a:lnTo>
                          <a:lnTo>
                            <a:pt x="31778" y="12195"/>
                          </a:lnTo>
                          <a:lnTo>
                            <a:pt x="49028" y="0"/>
                          </a:lnTo>
                          <a:lnTo>
                            <a:pt x="59594" y="19488"/>
                          </a:lnTo>
                          <a:lnTo>
                            <a:pt x="69444" y="52002"/>
                          </a:lnTo>
                          <a:lnTo>
                            <a:pt x="76305" y="71011"/>
                          </a:lnTo>
                          <a:lnTo>
                            <a:pt x="79816" y="85291"/>
                          </a:lnTo>
                          <a:lnTo>
                            <a:pt x="89600" y="118920"/>
                          </a:lnTo>
                          <a:lnTo>
                            <a:pt x="97222" y="152364"/>
                          </a:lnTo>
                          <a:lnTo>
                            <a:pt x="99674" y="186467"/>
                          </a:lnTo>
                          <a:lnTo>
                            <a:pt x="99718" y="19244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SMARTInkShape-1732"/>
                    <p:cNvSpPr/>
                    <p:nvPr/>
                  </p:nvSpPr>
                  <p:spPr>
                    <a:xfrm>
                      <a:off x="8036719" y="6165056"/>
                      <a:ext cx="7145" cy="1785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5" h="178595">
                          <a:moveTo>
                            <a:pt x="0" y="0"/>
                          </a:moveTo>
                          <a:lnTo>
                            <a:pt x="0" y="34013"/>
                          </a:lnTo>
                          <a:lnTo>
                            <a:pt x="0" y="69176"/>
                          </a:lnTo>
                          <a:lnTo>
                            <a:pt x="6482" y="103195"/>
                          </a:lnTo>
                          <a:lnTo>
                            <a:pt x="7085" y="137451"/>
                          </a:lnTo>
                          <a:lnTo>
                            <a:pt x="7143" y="171253"/>
                          </a:lnTo>
                          <a:lnTo>
                            <a:pt x="7144" y="17859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SMARTInkShape-1733"/>
                    <p:cNvSpPr/>
                    <p:nvPr/>
                  </p:nvSpPr>
                  <p:spPr>
                    <a:xfrm>
                      <a:off x="8008144" y="6065044"/>
                      <a:ext cx="7145" cy="714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7145" h="7145">
                          <a:moveTo>
                            <a:pt x="7144" y="0"/>
                          </a:moveTo>
                          <a:lnTo>
                            <a:pt x="7144" y="3792"/>
                          </a:lnTo>
                          <a:lnTo>
                            <a:pt x="6350" y="4910"/>
                          </a:lnTo>
                          <a:lnTo>
                            <a:pt x="5027" y="5654"/>
                          </a:lnTo>
                          <a:lnTo>
                            <a:pt x="0" y="714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0" name="SMARTInkShape-1734"/>
                    <p:cNvSpPr/>
                    <p:nvPr/>
                  </p:nvSpPr>
                  <p:spPr>
                    <a:xfrm>
                      <a:off x="7093744" y="6196064"/>
                      <a:ext cx="128588" cy="225850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8588" h="225850">
                          <a:moveTo>
                            <a:pt x="0" y="104724"/>
                          </a:moveTo>
                          <a:lnTo>
                            <a:pt x="3793" y="104724"/>
                          </a:lnTo>
                          <a:lnTo>
                            <a:pt x="7771" y="106840"/>
                          </a:lnTo>
                          <a:lnTo>
                            <a:pt x="13001" y="110874"/>
                          </a:lnTo>
                          <a:lnTo>
                            <a:pt x="35314" y="117391"/>
                          </a:lnTo>
                          <a:lnTo>
                            <a:pt x="44270" y="117497"/>
                          </a:lnTo>
                          <a:lnTo>
                            <a:pt x="75406" y="104496"/>
                          </a:lnTo>
                          <a:lnTo>
                            <a:pt x="87479" y="95154"/>
                          </a:lnTo>
                          <a:lnTo>
                            <a:pt x="95064" y="84249"/>
                          </a:lnTo>
                          <a:lnTo>
                            <a:pt x="98546" y="74756"/>
                          </a:lnTo>
                          <a:lnTo>
                            <a:pt x="99955" y="43820"/>
                          </a:lnTo>
                          <a:lnTo>
                            <a:pt x="100001" y="25841"/>
                          </a:lnTo>
                          <a:lnTo>
                            <a:pt x="97891" y="19923"/>
                          </a:lnTo>
                          <a:lnTo>
                            <a:pt x="96216" y="17233"/>
                          </a:lnTo>
                          <a:lnTo>
                            <a:pt x="78007" y="3098"/>
                          </a:lnTo>
                          <a:lnTo>
                            <a:pt x="70918" y="25"/>
                          </a:lnTo>
                          <a:lnTo>
                            <a:pt x="67916" y="0"/>
                          </a:lnTo>
                          <a:lnTo>
                            <a:pt x="62464" y="2088"/>
                          </a:lnTo>
                          <a:lnTo>
                            <a:pt x="35372" y="20574"/>
                          </a:lnTo>
                          <a:lnTo>
                            <a:pt x="26797" y="32078"/>
                          </a:lnTo>
                          <a:lnTo>
                            <a:pt x="11878" y="64915"/>
                          </a:lnTo>
                          <a:lnTo>
                            <a:pt x="3872" y="84550"/>
                          </a:lnTo>
                          <a:lnTo>
                            <a:pt x="765" y="116349"/>
                          </a:lnTo>
                          <a:lnTo>
                            <a:pt x="151" y="149001"/>
                          </a:lnTo>
                          <a:lnTo>
                            <a:pt x="3837" y="165644"/>
                          </a:lnTo>
                          <a:lnTo>
                            <a:pt x="14479" y="188201"/>
                          </a:lnTo>
                          <a:lnTo>
                            <a:pt x="41896" y="218014"/>
                          </a:lnTo>
                          <a:lnTo>
                            <a:pt x="50635" y="222543"/>
                          </a:lnTo>
                          <a:lnTo>
                            <a:pt x="72982" y="225849"/>
                          </a:lnTo>
                          <a:lnTo>
                            <a:pt x="80855" y="225232"/>
                          </a:lnTo>
                          <a:lnTo>
                            <a:pt x="112767" y="211381"/>
                          </a:lnTo>
                          <a:lnTo>
                            <a:pt x="117587" y="206895"/>
                          </a:lnTo>
                          <a:lnTo>
                            <a:pt x="128587" y="190449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SMARTInkShape-1735"/>
                    <p:cNvSpPr/>
                    <p:nvPr/>
                  </p:nvSpPr>
                  <p:spPr>
                    <a:xfrm>
                      <a:off x="7358063" y="6029325"/>
                      <a:ext cx="127048" cy="36931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27048" h="369316">
                          <a:moveTo>
                            <a:pt x="0" y="0"/>
                          </a:moveTo>
                          <a:lnTo>
                            <a:pt x="0" y="16793"/>
                          </a:lnTo>
                          <a:lnTo>
                            <a:pt x="12356" y="52314"/>
                          </a:lnTo>
                          <a:lnTo>
                            <a:pt x="14827" y="86029"/>
                          </a:lnTo>
                          <a:lnTo>
                            <a:pt x="20404" y="121484"/>
                          </a:lnTo>
                          <a:lnTo>
                            <a:pt x="26137" y="155730"/>
                          </a:lnTo>
                          <a:lnTo>
                            <a:pt x="30210" y="190952"/>
                          </a:lnTo>
                          <a:lnTo>
                            <a:pt x="34631" y="224868"/>
                          </a:lnTo>
                          <a:lnTo>
                            <a:pt x="39189" y="252718"/>
                          </a:lnTo>
                          <a:lnTo>
                            <a:pt x="43346" y="275831"/>
                          </a:lnTo>
                          <a:lnTo>
                            <a:pt x="48032" y="307153"/>
                          </a:lnTo>
                          <a:lnTo>
                            <a:pt x="49746" y="337986"/>
                          </a:lnTo>
                          <a:lnTo>
                            <a:pt x="49995" y="369315"/>
                          </a:lnTo>
                          <a:lnTo>
                            <a:pt x="50793" y="369241"/>
                          </a:lnTo>
                          <a:lnTo>
                            <a:pt x="56156" y="365135"/>
                          </a:lnTo>
                          <a:lnTo>
                            <a:pt x="46482" y="330767"/>
                          </a:lnTo>
                          <a:lnTo>
                            <a:pt x="43339" y="305035"/>
                          </a:lnTo>
                          <a:lnTo>
                            <a:pt x="42925" y="271973"/>
                          </a:lnTo>
                          <a:lnTo>
                            <a:pt x="40757" y="248486"/>
                          </a:lnTo>
                          <a:lnTo>
                            <a:pt x="36382" y="214109"/>
                          </a:lnTo>
                          <a:lnTo>
                            <a:pt x="33733" y="187814"/>
                          </a:lnTo>
                          <a:lnTo>
                            <a:pt x="29594" y="167098"/>
                          </a:lnTo>
                          <a:lnTo>
                            <a:pt x="29569" y="142015"/>
                          </a:lnTo>
                          <a:lnTo>
                            <a:pt x="34752" y="118420"/>
                          </a:lnTo>
                          <a:lnTo>
                            <a:pt x="39224" y="111728"/>
                          </a:lnTo>
                          <a:lnTo>
                            <a:pt x="41231" y="110998"/>
                          </a:lnTo>
                          <a:lnTo>
                            <a:pt x="43362" y="111305"/>
                          </a:lnTo>
                          <a:lnTo>
                            <a:pt x="47846" y="112969"/>
                          </a:lnTo>
                          <a:lnTo>
                            <a:pt x="54834" y="114699"/>
                          </a:lnTo>
                          <a:lnTo>
                            <a:pt x="66683" y="124191"/>
                          </a:lnTo>
                          <a:lnTo>
                            <a:pt x="87841" y="157362"/>
                          </a:lnTo>
                          <a:lnTo>
                            <a:pt x="95397" y="167570"/>
                          </a:lnTo>
                          <a:lnTo>
                            <a:pt x="111722" y="202546"/>
                          </a:lnTo>
                          <a:lnTo>
                            <a:pt x="119288" y="226981"/>
                          </a:lnTo>
                          <a:lnTo>
                            <a:pt x="126069" y="258697"/>
                          </a:lnTo>
                          <a:lnTo>
                            <a:pt x="127047" y="282144"/>
                          </a:lnTo>
                          <a:lnTo>
                            <a:pt x="122339" y="305109"/>
                          </a:lnTo>
                          <a:lnTo>
                            <a:pt x="120453" y="308975"/>
                          </a:lnTo>
                          <a:lnTo>
                            <a:pt x="97825" y="330878"/>
                          </a:lnTo>
                          <a:lnTo>
                            <a:pt x="92954" y="333588"/>
                          </a:lnTo>
                          <a:lnTo>
                            <a:pt x="83633" y="335114"/>
                          </a:lnTo>
                          <a:lnTo>
                            <a:pt x="64293" y="335756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SMARTInkShape-1736"/>
                    <p:cNvSpPr/>
                    <p:nvPr/>
                  </p:nvSpPr>
                  <p:spPr>
                    <a:xfrm>
                      <a:off x="6765131" y="6050823"/>
                      <a:ext cx="292895" cy="364266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292895" h="364266">
                          <a:moveTo>
                            <a:pt x="0" y="149952"/>
                          </a:moveTo>
                          <a:lnTo>
                            <a:pt x="33494" y="149952"/>
                          </a:lnTo>
                          <a:lnTo>
                            <a:pt x="63022" y="147835"/>
                          </a:lnTo>
                          <a:lnTo>
                            <a:pt x="81115" y="142181"/>
                          </a:lnTo>
                          <a:lnTo>
                            <a:pt x="115987" y="123734"/>
                          </a:lnTo>
                          <a:lnTo>
                            <a:pt x="122458" y="118985"/>
                          </a:lnTo>
                          <a:lnTo>
                            <a:pt x="145221" y="86922"/>
                          </a:lnTo>
                          <a:lnTo>
                            <a:pt x="155041" y="66197"/>
                          </a:lnTo>
                          <a:lnTo>
                            <a:pt x="163189" y="31579"/>
                          </a:lnTo>
                          <a:lnTo>
                            <a:pt x="163975" y="20599"/>
                          </a:lnTo>
                          <a:lnTo>
                            <a:pt x="157449" y="687"/>
                          </a:lnTo>
                          <a:lnTo>
                            <a:pt x="151037" y="0"/>
                          </a:lnTo>
                          <a:lnTo>
                            <a:pt x="155807" y="7713"/>
                          </a:lnTo>
                          <a:lnTo>
                            <a:pt x="157147" y="41347"/>
                          </a:lnTo>
                          <a:lnTo>
                            <a:pt x="159277" y="69586"/>
                          </a:lnTo>
                          <a:lnTo>
                            <a:pt x="162816" y="97300"/>
                          </a:lnTo>
                          <a:lnTo>
                            <a:pt x="164012" y="127998"/>
                          </a:lnTo>
                          <a:lnTo>
                            <a:pt x="168012" y="161175"/>
                          </a:lnTo>
                          <a:lnTo>
                            <a:pt x="170431" y="193582"/>
                          </a:lnTo>
                          <a:lnTo>
                            <a:pt x="176158" y="227274"/>
                          </a:lnTo>
                          <a:lnTo>
                            <a:pt x="182066" y="260293"/>
                          </a:lnTo>
                          <a:lnTo>
                            <a:pt x="185522" y="294322"/>
                          </a:lnTo>
                          <a:lnTo>
                            <a:pt x="186468" y="304559"/>
                          </a:lnTo>
                          <a:lnTo>
                            <a:pt x="192879" y="328533"/>
                          </a:lnTo>
                          <a:lnTo>
                            <a:pt x="193675" y="296762"/>
                          </a:lnTo>
                          <a:lnTo>
                            <a:pt x="196998" y="283057"/>
                          </a:lnTo>
                          <a:lnTo>
                            <a:pt x="193192" y="247834"/>
                          </a:lnTo>
                          <a:lnTo>
                            <a:pt x="195026" y="212569"/>
                          </a:lnTo>
                          <a:lnTo>
                            <a:pt x="199587" y="179007"/>
                          </a:lnTo>
                          <a:lnTo>
                            <a:pt x="200624" y="170009"/>
                          </a:lnTo>
                          <a:lnTo>
                            <a:pt x="213449" y="137224"/>
                          </a:lnTo>
                          <a:lnTo>
                            <a:pt x="213929" y="132918"/>
                          </a:lnTo>
                          <a:lnTo>
                            <a:pt x="214851" y="132246"/>
                          </a:lnTo>
                          <a:lnTo>
                            <a:pt x="216259" y="132592"/>
                          </a:lnTo>
                          <a:lnTo>
                            <a:pt x="223117" y="137512"/>
                          </a:lnTo>
                          <a:lnTo>
                            <a:pt x="226957" y="142042"/>
                          </a:lnTo>
                          <a:lnTo>
                            <a:pt x="232788" y="153517"/>
                          </a:lnTo>
                          <a:lnTo>
                            <a:pt x="243342" y="187857"/>
                          </a:lnTo>
                          <a:lnTo>
                            <a:pt x="251561" y="223071"/>
                          </a:lnTo>
                          <a:lnTo>
                            <a:pt x="261346" y="256536"/>
                          </a:lnTo>
                          <a:lnTo>
                            <a:pt x="267720" y="286705"/>
                          </a:lnTo>
                          <a:lnTo>
                            <a:pt x="271134" y="318692"/>
                          </a:lnTo>
                          <a:lnTo>
                            <a:pt x="275158" y="333211"/>
                          </a:lnTo>
                          <a:lnTo>
                            <a:pt x="283628" y="346636"/>
                          </a:lnTo>
                          <a:lnTo>
                            <a:pt x="289796" y="354455"/>
                          </a:lnTo>
                          <a:lnTo>
                            <a:pt x="292894" y="364265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SMARTInkShape-1737"/>
                    <p:cNvSpPr/>
                    <p:nvPr/>
                  </p:nvSpPr>
                  <p:spPr>
                    <a:xfrm>
                      <a:off x="6779419" y="6000750"/>
                      <a:ext cx="100013" cy="407195"/>
                    </a:xfrm>
                    <a:custGeom>
                      <a:avLst/>
                      <a:gdLst/>
                      <a:ahLst/>
                      <a:cxnLst/>
                      <a:rect l="0" t="0" r="0" b="0"/>
                      <a:pathLst>
                        <a:path w="100013" h="407195">
                          <a:moveTo>
                            <a:pt x="0" y="0"/>
                          </a:moveTo>
                          <a:lnTo>
                            <a:pt x="0" y="17000"/>
                          </a:lnTo>
                          <a:lnTo>
                            <a:pt x="2117" y="21579"/>
                          </a:lnTo>
                          <a:lnTo>
                            <a:pt x="3793" y="23911"/>
                          </a:lnTo>
                          <a:lnTo>
                            <a:pt x="6151" y="34778"/>
                          </a:lnTo>
                          <a:lnTo>
                            <a:pt x="9129" y="57340"/>
                          </a:lnTo>
                          <a:lnTo>
                            <a:pt x="11995" y="69141"/>
                          </a:lnTo>
                          <a:lnTo>
                            <a:pt x="15951" y="102704"/>
                          </a:lnTo>
                          <a:lnTo>
                            <a:pt x="21503" y="136879"/>
                          </a:lnTo>
                          <a:lnTo>
                            <a:pt x="26943" y="170030"/>
                          </a:lnTo>
                          <a:lnTo>
                            <a:pt x="32045" y="199745"/>
                          </a:lnTo>
                          <a:lnTo>
                            <a:pt x="40696" y="229338"/>
                          </a:lnTo>
                          <a:lnTo>
                            <a:pt x="50049" y="262818"/>
                          </a:lnTo>
                          <a:lnTo>
                            <a:pt x="59539" y="292598"/>
                          </a:lnTo>
                          <a:lnTo>
                            <a:pt x="71438" y="326457"/>
                          </a:lnTo>
                          <a:lnTo>
                            <a:pt x="75406" y="337973"/>
                          </a:lnTo>
                          <a:lnTo>
                            <a:pt x="81955" y="367974"/>
                          </a:lnTo>
                          <a:lnTo>
                            <a:pt x="92779" y="402351"/>
                          </a:lnTo>
                          <a:lnTo>
                            <a:pt x="94397" y="403965"/>
                          </a:lnTo>
                          <a:lnTo>
                            <a:pt x="100012" y="407194"/>
                          </a:lnTo>
                        </a:path>
                      </a:pathLst>
                    </a:custGeom>
                    <a:ln w="19050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UNLIKE PASSIVE TRANSPORT, ACTIVE TRANSPORT REQUIRES A CELL TO EXPEND OR USE ENERGY. THERE ARE THREE TYPES OF ACTIVE TRANSPORT: </a:t>
            </a:r>
            <a:endParaRPr lang="en-US" b="1" dirty="0" smtClean="0"/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3300"/>
                </a:solidFill>
              </a:rPr>
              <a:t>CELL </a:t>
            </a:r>
            <a:r>
              <a:rPr lang="en-US" b="1" dirty="0">
                <a:solidFill>
                  <a:srgbClr val="FF3300"/>
                </a:solidFill>
              </a:rPr>
              <a:t>MEMBRANE </a:t>
            </a:r>
            <a:r>
              <a:rPr lang="en-US" b="1" dirty="0" smtClean="0">
                <a:solidFill>
                  <a:srgbClr val="FF3300"/>
                </a:solidFill>
              </a:rPr>
              <a:t>PUMPS</a:t>
            </a:r>
            <a:r>
              <a:rPr lang="en-US" b="1" dirty="0" smtClean="0"/>
              <a:t> </a:t>
            </a:r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9900"/>
                </a:solidFill>
              </a:rPr>
              <a:t>ENDOCYTOSIS</a:t>
            </a:r>
            <a:r>
              <a:rPr lang="en-US" b="1" dirty="0" smtClean="0"/>
              <a:t> </a:t>
            </a:r>
            <a:endParaRPr lang="en-US" b="1" dirty="0"/>
          </a:p>
          <a:p>
            <a:pPr marL="52578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990099"/>
                </a:solidFill>
              </a:rPr>
              <a:t>EXOCYTOSIS</a:t>
            </a:r>
            <a:r>
              <a:rPr lang="en-US" dirty="0" smtClean="0"/>
              <a:t> 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Transport Using Cell Membrane Pump</a:t>
            </a:r>
            <a:endParaRPr lang="en-US" dirty="0"/>
          </a:p>
        </p:txBody>
      </p:sp>
      <p:pic>
        <p:nvPicPr>
          <p:cNvPr id="4" name="Content Placeholder 3" descr="06-16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2516981"/>
            <a:ext cx="5461000" cy="3124200"/>
          </a:xfrm>
        </p:spPr>
      </p:pic>
    </p:spTree>
    <p:extLst>
      <p:ext uri="{BB962C8B-B14F-4D97-AF65-F5344CB8AC3E}">
        <p14:creationId xmlns:p14="http://schemas.microsoft.com/office/powerpoint/2010/main" val="25901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ACTIVE TRANSPORT PROCESS OF </a:t>
            </a:r>
            <a:r>
              <a:rPr lang="en-US" u="sng" dirty="0"/>
              <a:t>ENDOCYTOSIS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4756" y="2982315"/>
            <a:ext cx="7772870" cy="3424107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THERE ARE TWO TYPES OF ENDOCYTOSIS: </a:t>
            </a:r>
          </a:p>
          <a:p>
            <a:pPr marL="52578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b="1" u="sng" dirty="0">
                <a:solidFill>
                  <a:srgbClr val="CC3399"/>
                </a:solidFill>
              </a:rPr>
              <a:t>PINOCYTOSIS</a:t>
            </a:r>
            <a:r>
              <a:rPr lang="en-US" sz="2800" b="1" dirty="0"/>
              <a:t>-THE TRANSPORT OF SOLUTES OR </a:t>
            </a:r>
            <a:r>
              <a:rPr lang="en-US" sz="2800" b="1" dirty="0" smtClean="0"/>
              <a:t>FLUIDS.</a:t>
            </a:r>
          </a:p>
          <a:p>
            <a:pPr marL="52578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PHAGOCYTOSIS</a:t>
            </a:r>
            <a:r>
              <a:rPr lang="en-US" sz="2800" b="1" dirty="0"/>
              <a:t>-THE TRANSPORT OF LARGE PARTICLES, WHOLE CELLS, OR SOLIDS.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05400" y="1995377"/>
            <a:ext cx="3750176" cy="1378745"/>
            <a:chOff x="3972219" y="1764506"/>
            <a:chExt cx="3750176" cy="1378745"/>
          </a:xfrm>
        </p:grpSpPr>
        <p:grpSp>
          <p:nvGrpSpPr>
            <p:cNvPr id="13352" name="SMARTInkShape-Group500"/>
            <p:cNvGrpSpPr/>
            <p:nvPr/>
          </p:nvGrpSpPr>
          <p:grpSpPr>
            <a:xfrm>
              <a:off x="4643441" y="1828800"/>
              <a:ext cx="1497936" cy="357189"/>
              <a:chOff x="4643441" y="1828800"/>
              <a:chExt cx="1497936" cy="357189"/>
            </a:xfrm>
          </p:grpSpPr>
          <p:sp>
            <p:nvSpPr>
              <p:cNvPr id="13344" name="SMARTInkShape-1738"/>
              <p:cNvSpPr/>
              <p:nvPr/>
            </p:nvSpPr>
            <p:spPr>
              <a:xfrm>
                <a:off x="4643441" y="1908928"/>
                <a:ext cx="285748" cy="277061"/>
              </a:xfrm>
              <a:custGeom>
                <a:avLst/>
                <a:gdLst/>
                <a:ahLst/>
                <a:cxnLst/>
                <a:rect l="0" t="0" r="0" b="0"/>
                <a:pathLst>
                  <a:path w="285748" h="277061">
                    <a:moveTo>
                      <a:pt x="14284" y="12741"/>
                    </a:moveTo>
                    <a:lnTo>
                      <a:pt x="10492" y="16533"/>
                    </a:lnTo>
                    <a:lnTo>
                      <a:pt x="8630" y="20512"/>
                    </a:lnTo>
                    <a:lnTo>
                      <a:pt x="1617" y="48348"/>
                    </a:lnTo>
                    <a:lnTo>
                      <a:pt x="317" y="82745"/>
                    </a:lnTo>
                    <a:lnTo>
                      <a:pt x="91" y="108977"/>
                    </a:lnTo>
                    <a:lnTo>
                      <a:pt x="25" y="144443"/>
                    </a:lnTo>
                    <a:lnTo>
                      <a:pt x="796" y="176280"/>
                    </a:lnTo>
                    <a:lnTo>
                      <a:pt x="6148" y="202826"/>
                    </a:lnTo>
                    <a:lnTo>
                      <a:pt x="4583" y="210465"/>
                    </a:lnTo>
                    <a:lnTo>
                      <a:pt x="1355" y="219228"/>
                    </a:lnTo>
                    <a:lnTo>
                      <a:pt x="76" y="232746"/>
                    </a:lnTo>
                    <a:lnTo>
                      <a:pt x="843" y="232436"/>
                    </a:lnTo>
                    <a:lnTo>
                      <a:pt x="3813" y="229975"/>
                    </a:lnTo>
                    <a:lnTo>
                      <a:pt x="4128" y="228207"/>
                    </a:lnTo>
                    <a:lnTo>
                      <a:pt x="698" y="213574"/>
                    </a:lnTo>
                    <a:lnTo>
                      <a:pt x="89" y="183356"/>
                    </a:lnTo>
                    <a:lnTo>
                      <a:pt x="15" y="151659"/>
                    </a:lnTo>
                    <a:lnTo>
                      <a:pt x="0" y="119733"/>
                    </a:lnTo>
                    <a:lnTo>
                      <a:pt x="2114" y="85792"/>
                    </a:lnTo>
                    <a:lnTo>
                      <a:pt x="9940" y="55922"/>
                    </a:lnTo>
                    <a:lnTo>
                      <a:pt x="19923" y="32795"/>
                    </a:lnTo>
                    <a:lnTo>
                      <a:pt x="37114" y="11903"/>
                    </a:lnTo>
                    <a:lnTo>
                      <a:pt x="48742" y="3673"/>
                    </a:lnTo>
                    <a:lnTo>
                      <a:pt x="58448" y="0"/>
                    </a:lnTo>
                    <a:lnTo>
                      <a:pt x="65927" y="1257"/>
                    </a:lnTo>
                    <a:lnTo>
                      <a:pt x="76946" y="6428"/>
                    </a:lnTo>
                    <a:lnTo>
                      <a:pt x="79871" y="8532"/>
                    </a:lnTo>
                    <a:lnTo>
                      <a:pt x="87781" y="22871"/>
                    </a:lnTo>
                    <a:lnTo>
                      <a:pt x="99967" y="55996"/>
                    </a:lnTo>
                    <a:lnTo>
                      <a:pt x="105023" y="79268"/>
                    </a:lnTo>
                    <a:lnTo>
                      <a:pt x="110524" y="111783"/>
                    </a:lnTo>
                    <a:lnTo>
                      <a:pt x="119255" y="146046"/>
                    </a:lnTo>
                    <a:lnTo>
                      <a:pt x="126261" y="171566"/>
                    </a:lnTo>
                    <a:lnTo>
                      <a:pt x="132570" y="205056"/>
                    </a:lnTo>
                    <a:lnTo>
                      <a:pt x="139104" y="237631"/>
                    </a:lnTo>
                    <a:lnTo>
                      <a:pt x="142842" y="262307"/>
                    </a:lnTo>
                    <a:lnTo>
                      <a:pt x="142869" y="232902"/>
                    </a:lnTo>
                    <a:lnTo>
                      <a:pt x="137962" y="204572"/>
                    </a:lnTo>
                    <a:lnTo>
                      <a:pt x="136169" y="169226"/>
                    </a:lnTo>
                    <a:lnTo>
                      <a:pt x="135815" y="135462"/>
                    </a:lnTo>
                    <a:lnTo>
                      <a:pt x="135754" y="109339"/>
                    </a:lnTo>
                    <a:lnTo>
                      <a:pt x="139528" y="77699"/>
                    </a:lnTo>
                    <a:lnTo>
                      <a:pt x="150202" y="42971"/>
                    </a:lnTo>
                    <a:lnTo>
                      <a:pt x="155654" y="33320"/>
                    </a:lnTo>
                    <a:lnTo>
                      <a:pt x="169237" y="22631"/>
                    </a:lnTo>
                    <a:lnTo>
                      <a:pt x="197233" y="9432"/>
                    </a:lnTo>
                    <a:lnTo>
                      <a:pt x="207513" y="8095"/>
                    </a:lnTo>
                    <a:lnTo>
                      <a:pt x="218557" y="11805"/>
                    </a:lnTo>
                    <a:lnTo>
                      <a:pt x="227045" y="15765"/>
                    </a:lnTo>
                    <a:lnTo>
                      <a:pt x="233992" y="22287"/>
                    </a:lnTo>
                    <a:lnTo>
                      <a:pt x="244920" y="39409"/>
                    </a:lnTo>
                    <a:lnTo>
                      <a:pt x="251472" y="70580"/>
                    </a:lnTo>
                    <a:lnTo>
                      <a:pt x="256046" y="102394"/>
                    </a:lnTo>
                    <a:lnTo>
                      <a:pt x="261858" y="134343"/>
                    </a:lnTo>
                    <a:lnTo>
                      <a:pt x="263830" y="168288"/>
                    </a:lnTo>
                    <a:lnTo>
                      <a:pt x="268012" y="198159"/>
                    </a:lnTo>
                    <a:lnTo>
                      <a:pt x="271572" y="227784"/>
                    </a:lnTo>
                    <a:lnTo>
                      <a:pt x="277520" y="261330"/>
                    </a:lnTo>
                    <a:lnTo>
                      <a:pt x="280238" y="268216"/>
                    </a:lnTo>
                    <a:lnTo>
                      <a:pt x="285747" y="27706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5" name="SMARTInkShape-1739"/>
              <p:cNvSpPr/>
              <p:nvPr/>
            </p:nvSpPr>
            <p:spPr>
              <a:xfrm>
                <a:off x="4993812" y="1950244"/>
                <a:ext cx="134884" cy="212861"/>
              </a:xfrm>
              <a:custGeom>
                <a:avLst/>
                <a:gdLst/>
                <a:ahLst/>
                <a:cxnLst/>
                <a:rect l="0" t="0" r="0" b="0"/>
                <a:pathLst>
                  <a:path w="134884" h="212861">
                    <a:moveTo>
                      <a:pt x="42533" y="0"/>
                    </a:moveTo>
                    <a:lnTo>
                      <a:pt x="36381" y="0"/>
                    </a:lnTo>
                    <a:lnTo>
                      <a:pt x="31890" y="3792"/>
                    </a:lnTo>
                    <a:lnTo>
                      <a:pt x="23261" y="18682"/>
                    </a:lnTo>
                    <a:lnTo>
                      <a:pt x="11546" y="50585"/>
                    </a:lnTo>
                    <a:lnTo>
                      <a:pt x="6954" y="79489"/>
                    </a:lnTo>
                    <a:lnTo>
                      <a:pt x="1344" y="114950"/>
                    </a:lnTo>
                    <a:lnTo>
                      <a:pt x="0" y="148736"/>
                    </a:lnTo>
                    <a:lnTo>
                      <a:pt x="3560" y="167277"/>
                    </a:lnTo>
                    <a:lnTo>
                      <a:pt x="11874" y="186971"/>
                    </a:lnTo>
                    <a:lnTo>
                      <a:pt x="23521" y="201941"/>
                    </a:lnTo>
                    <a:lnTo>
                      <a:pt x="34429" y="209412"/>
                    </a:lnTo>
                    <a:lnTo>
                      <a:pt x="47716" y="212860"/>
                    </a:lnTo>
                    <a:lnTo>
                      <a:pt x="65499" y="210090"/>
                    </a:lnTo>
                    <a:lnTo>
                      <a:pt x="82056" y="200449"/>
                    </a:lnTo>
                    <a:lnTo>
                      <a:pt x="97018" y="187539"/>
                    </a:lnTo>
                    <a:lnTo>
                      <a:pt x="115421" y="156459"/>
                    </a:lnTo>
                    <a:lnTo>
                      <a:pt x="126570" y="133406"/>
                    </a:lnTo>
                    <a:lnTo>
                      <a:pt x="132784" y="106467"/>
                    </a:lnTo>
                    <a:lnTo>
                      <a:pt x="134883" y="72712"/>
                    </a:lnTo>
                    <a:lnTo>
                      <a:pt x="131455" y="50384"/>
                    </a:lnTo>
                    <a:lnTo>
                      <a:pt x="121620" y="32479"/>
                    </a:lnTo>
                    <a:lnTo>
                      <a:pt x="108651" y="20912"/>
                    </a:lnTo>
                    <a:lnTo>
                      <a:pt x="99434" y="17232"/>
                    </a:lnTo>
                    <a:lnTo>
                      <a:pt x="65431" y="14546"/>
                    </a:lnTo>
                    <a:lnTo>
                      <a:pt x="55090" y="15196"/>
                    </a:lnTo>
                    <a:lnTo>
                      <a:pt x="45203" y="18131"/>
                    </a:lnTo>
                    <a:lnTo>
                      <a:pt x="37634" y="24197"/>
                    </a:lnTo>
                    <a:lnTo>
                      <a:pt x="31624" y="30598"/>
                    </a:lnTo>
                    <a:lnTo>
                      <a:pt x="21101" y="35719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6" name="SMARTInkShape-1740"/>
              <p:cNvSpPr/>
              <p:nvPr/>
            </p:nvSpPr>
            <p:spPr>
              <a:xfrm>
                <a:off x="5779295" y="1887495"/>
                <a:ext cx="156725" cy="240488"/>
              </a:xfrm>
              <a:custGeom>
                <a:avLst/>
                <a:gdLst/>
                <a:ahLst/>
                <a:cxnLst/>
                <a:rect l="0" t="0" r="0" b="0"/>
                <a:pathLst>
                  <a:path w="156725" h="240488">
                    <a:moveTo>
                      <a:pt x="0" y="177049"/>
                    </a:moveTo>
                    <a:lnTo>
                      <a:pt x="10641" y="177049"/>
                    </a:lnTo>
                    <a:lnTo>
                      <a:pt x="45207" y="166113"/>
                    </a:lnTo>
                    <a:lnTo>
                      <a:pt x="78095" y="150503"/>
                    </a:lnTo>
                    <a:lnTo>
                      <a:pt x="110078" y="123628"/>
                    </a:lnTo>
                    <a:lnTo>
                      <a:pt x="135674" y="94666"/>
                    </a:lnTo>
                    <a:lnTo>
                      <a:pt x="149697" y="62248"/>
                    </a:lnTo>
                    <a:lnTo>
                      <a:pt x="155687" y="37867"/>
                    </a:lnTo>
                    <a:lnTo>
                      <a:pt x="156724" y="22656"/>
                    </a:lnTo>
                    <a:lnTo>
                      <a:pt x="154851" y="15032"/>
                    </a:lnTo>
                    <a:lnTo>
                      <a:pt x="151449" y="6277"/>
                    </a:lnTo>
                    <a:lnTo>
                      <a:pt x="150972" y="3670"/>
                    </a:lnTo>
                    <a:lnTo>
                      <a:pt x="149066" y="1931"/>
                    </a:lnTo>
                    <a:lnTo>
                      <a:pt x="142716" y="0"/>
                    </a:lnTo>
                    <a:lnTo>
                      <a:pt x="134601" y="1258"/>
                    </a:lnTo>
                    <a:lnTo>
                      <a:pt x="123225" y="6429"/>
                    </a:lnTo>
                    <a:lnTo>
                      <a:pt x="108477" y="19080"/>
                    </a:lnTo>
                    <a:lnTo>
                      <a:pt x="91071" y="42569"/>
                    </a:lnTo>
                    <a:lnTo>
                      <a:pt x="76589" y="77201"/>
                    </a:lnTo>
                    <a:lnTo>
                      <a:pt x="66751" y="111347"/>
                    </a:lnTo>
                    <a:lnTo>
                      <a:pt x="59280" y="146549"/>
                    </a:lnTo>
                    <a:lnTo>
                      <a:pt x="59897" y="171451"/>
                    </a:lnTo>
                    <a:lnTo>
                      <a:pt x="64508" y="206327"/>
                    </a:lnTo>
                    <a:lnTo>
                      <a:pt x="74159" y="231597"/>
                    </a:lnTo>
                    <a:lnTo>
                      <a:pt x="77220" y="234845"/>
                    </a:lnTo>
                    <a:lnTo>
                      <a:pt x="84855" y="238455"/>
                    </a:lnTo>
                    <a:lnTo>
                      <a:pt x="98078" y="240487"/>
                    </a:lnTo>
                    <a:lnTo>
                      <a:pt x="105237" y="238846"/>
                    </a:lnTo>
                    <a:lnTo>
                      <a:pt x="111859" y="236264"/>
                    </a:lnTo>
                    <a:lnTo>
                      <a:pt x="128585" y="234199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7" name="SMARTInkShape-1741"/>
              <p:cNvSpPr/>
              <p:nvPr/>
            </p:nvSpPr>
            <p:spPr>
              <a:xfrm>
                <a:off x="5157793" y="1828800"/>
                <a:ext cx="28571" cy="314198"/>
              </a:xfrm>
              <a:custGeom>
                <a:avLst/>
                <a:gdLst/>
                <a:ahLst/>
                <a:cxnLst/>
                <a:rect l="0" t="0" r="0" b="0"/>
                <a:pathLst>
                  <a:path w="28571" h="314198">
                    <a:moveTo>
                      <a:pt x="7137" y="0"/>
                    </a:moveTo>
                    <a:lnTo>
                      <a:pt x="1484" y="13425"/>
                    </a:lnTo>
                    <a:lnTo>
                      <a:pt x="191" y="48099"/>
                    </a:lnTo>
                    <a:lnTo>
                      <a:pt x="53" y="76340"/>
                    </a:lnTo>
                    <a:lnTo>
                      <a:pt x="12" y="104817"/>
                    </a:lnTo>
                    <a:lnTo>
                      <a:pt x="0" y="132568"/>
                    </a:lnTo>
                    <a:lnTo>
                      <a:pt x="2112" y="165798"/>
                    </a:lnTo>
                    <a:lnTo>
                      <a:pt x="6145" y="198909"/>
                    </a:lnTo>
                    <a:lnTo>
                      <a:pt x="11852" y="228379"/>
                    </a:lnTo>
                    <a:lnTo>
                      <a:pt x="15918" y="257131"/>
                    </a:lnTo>
                    <a:lnTo>
                      <a:pt x="20943" y="290146"/>
                    </a:lnTo>
                    <a:lnTo>
                      <a:pt x="21330" y="301876"/>
                    </a:lnTo>
                    <a:lnTo>
                      <a:pt x="23500" y="306940"/>
                    </a:lnTo>
                    <a:lnTo>
                      <a:pt x="28482" y="314197"/>
                    </a:lnTo>
                    <a:lnTo>
                      <a:pt x="28570" y="307181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8" name="SMARTInkShape-1742"/>
              <p:cNvSpPr/>
              <p:nvPr/>
            </p:nvSpPr>
            <p:spPr>
              <a:xfrm>
                <a:off x="5415383" y="1928813"/>
                <a:ext cx="313906" cy="220931"/>
              </a:xfrm>
              <a:custGeom>
                <a:avLst/>
                <a:gdLst/>
                <a:ahLst/>
                <a:cxnLst/>
                <a:rect l="0" t="0" r="0" b="0"/>
                <a:pathLst>
                  <a:path w="313906" h="220931">
                    <a:moveTo>
                      <a:pt x="85305" y="0"/>
                    </a:moveTo>
                    <a:lnTo>
                      <a:pt x="67416" y="793"/>
                    </a:lnTo>
                    <a:lnTo>
                      <a:pt x="54782" y="5703"/>
                    </a:lnTo>
                    <a:lnTo>
                      <a:pt x="33017" y="19926"/>
                    </a:lnTo>
                    <a:lnTo>
                      <a:pt x="24128" y="32715"/>
                    </a:lnTo>
                    <a:lnTo>
                      <a:pt x="11583" y="64838"/>
                    </a:lnTo>
                    <a:lnTo>
                      <a:pt x="1709" y="100084"/>
                    </a:lnTo>
                    <a:lnTo>
                      <a:pt x="0" y="128601"/>
                    </a:lnTo>
                    <a:lnTo>
                      <a:pt x="7289" y="153815"/>
                    </a:lnTo>
                    <a:lnTo>
                      <a:pt x="26426" y="182553"/>
                    </a:lnTo>
                    <a:lnTo>
                      <a:pt x="29383" y="185995"/>
                    </a:lnTo>
                    <a:lnTo>
                      <a:pt x="52508" y="194633"/>
                    </a:lnTo>
                    <a:lnTo>
                      <a:pt x="73118" y="198427"/>
                    </a:lnTo>
                    <a:lnTo>
                      <a:pt x="84122" y="195081"/>
                    </a:lnTo>
                    <a:lnTo>
                      <a:pt x="104121" y="179998"/>
                    </a:lnTo>
                    <a:lnTo>
                      <a:pt x="122482" y="149262"/>
                    </a:lnTo>
                    <a:lnTo>
                      <a:pt x="140362" y="117502"/>
                    </a:lnTo>
                    <a:lnTo>
                      <a:pt x="150654" y="90025"/>
                    </a:lnTo>
                    <a:lnTo>
                      <a:pt x="156333" y="58793"/>
                    </a:lnTo>
                    <a:lnTo>
                      <a:pt x="163374" y="23783"/>
                    </a:lnTo>
                    <a:lnTo>
                      <a:pt x="163785" y="16163"/>
                    </a:lnTo>
                    <a:lnTo>
                      <a:pt x="163025" y="16331"/>
                    </a:lnTo>
                    <a:lnTo>
                      <a:pt x="160064" y="18635"/>
                    </a:lnTo>
                    <a:lnTo>
                      <a:pt x="157399" y="42898"/>
                    </a:lnTo>
                    <a:lnTo>
                      <a:pt x="156829" y="78585"/>
                    </a:lnTo>
                    <a:lnTo>
                      <a:pt x="157553" y="112066"/>
                    </a:lnTo>
                    <a:lnTo>
                      <a:pt x="164517" y="142433"/>
                    </a:lnTo>
                    <a:lnTo>
                      <a:pt x="176669" y="173626"/>
                    </a:lnTo>
                    <a:lnTo>
                      <a:pt x="184384" y="186704"/>
                    </a:lnTo>
                    <a:lnTo>
                      <a:pt x="193104" y="194104"/>
                    </a:lnTo>
                    <a:lnTo>
                      <a:pt x="207846" y="198855"/>
                    </a:lnTo>
                    <a:lnTo>
                      <a:pt x="215438" y="197388"/>
                    </a:lnTo>
                    <a:lnTo>
                      <a:pt x="226521" y="192100"/>
                    </a:lnTo>
                    <a:lnTo>
                      <a:pt x="229455" y="189979"/>
                    </a:lnTo>
                    <a:lnTo>
                      <a:pt x="237377" y="175617"/>
                    </a:lnTo>
                    <a:lnTo>
                      <a:pt x="247959" y="147843"/>
                    </a:lnTo>
                    <a:lnTo>
                      <a:pt x="259264" y="117800"/>
                    </a:lnTo>
                    <a:lnTo>
                      <a:pt x="267199" y="89231"/>
                    </a:lnTo>
                    <a:lnTo>
                      <a:pt x="274329" y="54260"/>
                    </a:lnTo>
                    <a:lnTo>
                      <a:pt x="278035" y="18594"/>
                    </a:lnTo>
                    <a:lnTo>
                      <a:pt x="278177" y="14539"/>
                    </a:lnTo>
                    <a:lnTo>
                      <a:pt x="278187" y="46403"/>
                    </a:lnTo>
                    <a:lnTo>
                      <a:pt x="278187" y="74253"/>
                    </a:lnTo>
                    <a:lnTo>
                      <a:pt x="278187" y="100846"/>
                    </a:lnTo>
                    <a:lnTo>
                      <a:pt x="278187" y="134485"/>
                    </a:lnTo>
                    <a:lnTo>
                      <a:pt x="283889" y="169763"/>
                    </a:lnTo>
                    <a:lnTo>
                      <a:pt x="291186" y="205408"/>
                    </a:lnTo>
                    <a:lnTo>
                      <a:pt x="294018" y="212471"/>
                    </a:lnTo>
                    <a:lnTo>
                      <a:pt x="298511" y="219681"/>
                    </a:lnTo>
                    <a:lnTo>
                      <a:pt x="299674" y="220273"/>
                    </a:lnTo>
                    <a:lnTo>
                      <a:pt x="303082" y="220930"/>
                    </a:lnTo>
                    <a:lnTo>
                      <a:pt x="307242" y="219105"/>
                    </a:lnTo>
                    <a:lnTo>
                      <a:pt x="313905" y="214312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9" name="SMARTInkShape-1743"/>
              <p:cNvSpPr/>
              <p:nvPr/>
            </p:nvSpPr>
            <p:spPr>
              <a:xfrm>
                <a:off x="5186363" y="1936081"/>
                <a:ext cx="163764" cy="220645"/>
              </a:xfrm>
              <a:custGeom>
                <a:avLst/>
                <a:gdLst/>
                <a:ahLst/>
                <a:cxnLst/>
                <a:rect l="0" t="0" r="0" b="0"/>
                <a:pathLst>
                  <a:path w="163764" h="220645">
                    <a:moveTo>
                      <a:pt x="0" y="142750"/>
                    </a:moveTo>
                    <a:lnTo>
                      <a:pt x="10641" y="142750"/>
                    </a:lnTo>
                    <a:lnTo>
                      <a:pt x="14783" y="140634"/>
                    </a:lnTo>
                    <a:lnTo>
                      <a:pt x="16999" y="138958"/>
                    </a:lnTo>
                    <a:lnTo>
                      <a:pt x="23695" y="137096"/>
                    </a:lnTo>
                    <a:lnTo>
                      <a:pt x="36389" y="133931"/>
                    </a:lnTo>
                    <a:lnTo>
                      <a:pt x="70232" y="117776"/>
                    </a:lnTo>
                    <a:lnTo>
                      <a:pt x="103205" y="98765"/>
                    </a:lnTo>
                    <a:lnTo>
                      <a:pt x="123514" y="81733"/>
                    </a:lnTo>
                    <a:lnTo>
                      <a:pt x="151579" y="48102"/>
                    </a:lnTo>
                    <a:lnTo>
                      <a:pt x="160182" y="34185"/>
                    </a:lnTo>
                    <a:lnTo>
                      <a:pt x="163084" y="24681"/>
                    </a:lnTo>
                    <a:lnTo>
                      <a:pt x="163763" y="19367"/>
                    </a:lnTo>
                    <a:lnTo>
                      <a:pt x="161949" y="14359"/>
                    </a:lnTo>
                    <a:lnTo>
                      <a:pt x="154315" y="4677"/>
                    </a:lnTo>
                    <a:lnTo>
                      <a:pt x="149811" y="2009"/>
                    </a:lnTo>
                    <a:lnTo>
                      <a:pt x="140696" y="508"/>
                    </a:lnTo>
                    <a:lnTo>
                      <a:pt x="123394" y="0"/>
                    </a:lnTo>
                    <a:lnTo>
                      <a:pt x="114108" y="4164"/>
                    </a:lnTo>
                    <a:lnTo>
                      <a:pt x="80951" y="33464"/>
                    </a:lnTo>
                    <a:lnTo>
                      <a:pt x="62703" y="58015"/>
                    </a:lnTo>
                    <a:lnTo>
                      <a:pt x="50632" y="87913"/>
                    </a:lnTo>
                    <a:lnTo>
                      <a:pt x="40605" y="120365"/>
                    </a:lnTo>
                    <a:lnTo>
                      <a:pt x="37166" y="142467"/>
                    </a:lnTo>
                    <a:lnTo>
                      <a:pt x="39940" y="164098"/>
                    </a:lnTo>
                    <a:lnTo>
                      <a:pt x="58699" y="197094"/>
                    </a:lnTo>
                    <a:lnTo>
                      <a:pt x="66040" y="204738"/>
                    </a:lnTo>
                    <a:lnTo>
                      <a:pt x="83689" y="216114"/>
                    </a:lnTo>
                    <a:lnTo>
                      <a:pt x="118510" y="220644"/>
                    </a:lnTo>
                    <a:lnTo>
                      <a:pt x="130458" y="220232"/>
                    </a:lnTo>
                    <a:lnTo>
                      <a:pt x="157162" y="214188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0" name="SMARTInkShape-1744"/>
              <p:cNvSpPr/>
              <p:nvPr/>
            </p:nvSpPr>
            <p:spPr>
              <a:xfrm>
                <a:off x="5736472" y="1843088"/>
                <a:ext cx="28534" cy="285491"/>
              </a:xfrm>
              <a:custGeom>
                <a:avLst/>
                <a:gdLst/>
                <a:ahLst/>
                <a:cxnLst/>
                <a:rect l="0" t="0" r="0" b="0"/>
                <a:pathLst>
                  <a:path w="28534" h="285491">
                    <a:moveTo>
                      <a:pt x="14248" y="0"/>
                    </a:moveTo>
                    <a:lnTo>
                      <a:pt x="10455" y="3792"/>
                    </a:lnTo>
                    <a:lnTo>
                      <a:pt x="8592" y="7770"/>
                    </a:lnTo>
                    <a:lnTo>
                      <a:pt x="2251" y="39990"/>
                    </a:lnTo>
                    <a:lnTo>
                      <a:pt x="412" y="72751"/>
                    </a:lnTo>
                    <a:lnTo>
                      <a:pt x="93" y="100401"/>
                    </a:lnTo>
                    <a:lnTo>
                      <a:pt x="0" y="128702"/>
                    </a:lnTo>
                    <a:lnTo>
                      <a:pt x="2088" y="159313"/>
                    </a:lnTo>
                    <a:lnTo>
                      <a:pt x="5617" y="189285"/>
                    </a:lnTo>
                    <a:lnTo>
                      <a:pt x="10602" y="220746"/>
                    </a:lnTo>
                    <a:lnTo>
                      <a:pt x="13767" y="254964"/>
                    </a:lnTo>
                    <a:lnTo>
                      <a:pt x="14827" y="265717"/>
                    </a:lnTo>
                    <a:lnTo>
                      <a:pt x="20370" y="282798"/>
                    </a:lnTo>
                    <a:lnTo>
                      <a:pt x="21503" y="283782"/>
                    </a:lnTo>
                    <a:lnTo>
                      <a:pt x="27452" y="285490"/>
                    </a:lnTo>
                    <a:lnTo>
                      <a:pt x="27813" y="284783"/>
                    </a:lnTo>
                    <a:lnTo>
                      <a:pt x="28533" y="278606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1" name="SMARTInkShape-1745"/>
              <p:cNvSpPr/>
              <p:nvPr/>
            </p:nvSpPr>
            <p:spPr>
              <a:xfrm>
                <a:off x="5965875" y="1900238"/>
                <a:ext cx="175502" cy="220920"/>
              </a:xfrm>
              <a:custGeom>
                <a:avLst/>
                <a:gdLst/>
                <a:ahLst/>
                <a:cxnLst/>
                <a:rect l="0" t="0" r="0" b="0"/>
                <a:pathLst>
                  <a:path w="175502" h="220920">
                    <a:moveTo>
                      <a:pt x="106313" y="0"/>
                    </a:moveTo>
                    <a:lnTo>
                      <a:pt x="81477" y="793"/>
                    </a:lnTo>
                    <a:lnTo>
                      <a:pt x="67116" y="6496"/>
                    </a:lnTo>
                    <a:lnTo>
                      <a:pt x="33129" y="26408"/>
                    </a:lnTo>
                    <a:lnTo>
                      <a:pt x="8765" y="47966"/>
                    </a:lnTo>
                    <a:lnTo>
                      <a:pt x="3427" y="59418"/>
                    </a:lnTo>
                    <a:lnTo>
                      <a:pt x="0" y="78588"/>
                    </a:lnTo>
                    <a:lnTo>
                      <a:pt x="1306" y="81760"/>
                    </a:lnTo>
                    <a:lnTo>
                      <a:pt x="6991" y="87402"/>
                    </a:lnTo>
                    <a:lnTo>
                      <a:pt x="22909" y="95041"/>
                    </a:lnTo>
                    <a:lnTo>
                      <a:pt x="50415" y="99030"/>
                    </a:lnTo>
                    <a:lnTo>
                      <a:pt x="83482" y="101935"/>
                    </a:lnTo>
                    <a:lnTo>
                      <a:pt x="113180" y="109917"/>
                    </a:lnTo>
                    <a:lnTo>
                      <a:pt x="141977" y="119931"/>
                    </a:lnTo>
                    <a:lnTo>
                      <a:pt x="156294" y="127650"/>
                    </a:lnTo>
                    <a:lnTo>
                      <a:pt x="166362" y="138489"/>
                    </a:lnTo>
                    <a:lnTo>
                      <a:pt x="172689" y="151244"/>
                    </a:lnTo>
                    <a:lnTo>
                      <a:pt x="175501" y="164851"/>
                    </a:lnTo>
                    <a:lnTo>
                      <a:pt x="174633" y="174602"/>
                    </a:lnTo>
                    <a:lnTo>
                      <a:pt x="170809" y="182376"/>
                    </a:lnTo>
                    <a:lnTo>
                      <a:pt x="150956" y="204971"/>
                    </a:lnTo>
                    <a:lnTo>
                      <a:pt x="133298" y="215337"/>
                    </a:lnTo>
                    <a:lnTo>
                      <a:pt x="112985" y="219643"/>
                    </a:lnTo>
                    <a:lnTo>
                      <a:pt x="84301" y="220919"/>
                    </a:lnTo>
                    <a:lnTo>
                      <a:pt x="51252" y="215646"/>
                    </a:lnTo>
                    <a:lnTo>
                      <a:pt x="13445" y="200025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53" name="SMARTInkShape-1746"/>
            <p:cNvSpPr/>
            <p:nvPr/>
          </p:nvSpPr>
          <p:spPr>
            <a:xfrm>
              <a:off x="3972219" y="1764506"/>
              <a:ext cx="512902" cy="485776"/>
            </a:xfrm>
            <a:custGeom>
              <a:avLst/>
              <a:gdLst/>
              <a:ahLst/>
              <a:cxnLst/>
              <a:rect l="0" t="0" r="0" b="0"/>
              <a:pathLst>
                <a:path w="512902" h="485776">
                  <a:moveTo>
                    <a:pt x="6850" y="0"/>
                  </a:moveTo>
                  <a:lnTo>
                    <a:pt x="3058" y="0"/>
                  </a:lnTo>
                  <a:lnTo>
                    <a:pt x="1940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6420" y="43065"/>
                  </a:lnTo>
                  <a:lnTo>
                    <a:pt x="6793" y="74786"/>
                  </a:lnTo>
                  <a:lnTo>
                    <a:pt x="6833" y="108678"/>
                  </a:lnTo>
                  <a:lnTo>
                    <a:pt x="6845" y="138740"/>
                  </a:lnTo>
                  <a:lnTo>
                    <a:pt x="6849" y="172750"/>
                  </a:lnTo>
                  <a:lnTo>
                    <a:pt x="6849" y="200410"/>
                  </a:lnTo>
                  <a:lnTo>
                    <a:pt x="10642" y="234409"/>
                  </a:lnTo>
                  <a:lnTo>
                    <a:pt x="14125" y="264055"/>
                  </a:lnTo>
                  <a:lnTo>
                    <a:pt x="20057" y="296211"/>
                  </a:lnTo>
                  <a:lnTo>
                    <a:pt x="27193" y="328463"/>
                  </a:lnTo>
                  <a:lnTo>
                    <a:pt x="31751" y="341180"/>
                  </a:lnTo>
                  <a:lnTo>
                    <a:pt x="38025" y="348221"/>
                  </a:lnTo>
                  <a:lnTo>
                    <a:pt x="53876" y="360916"/>
                  </a:lnTo>
                  <a:lnTo>
                    <a:pt x="58971" y="362814"/>
                  </a:lnTo>
                  <a:lnTo>
                    <a:pt x="92985" y="364243"/>
                  </a:lnTo>
                  <a:lnTo>
                    <a:pt x="115733" y="362197"/>
                  </a:lnTo>
                  <a:lnTo>
                    <a:pt x="151366" y="355511"/>
                  </a:lnTo>
                  <a:lnTo>
                    <a:pt x="185660" y="345854"/>
                  </a:lnTo>
                  <a:lnTo>
                    <a:pt x="216178" y="341367"/>
                  </a:lnTo>
                  <a:lnTo>
                    <a:pt x="248753" y="336865"/>
                  </a:lnTo>
                  <a:lnTo>
                    <a:pt x="278911" y="331066"/>
                  </a:lnTo>
                  <a:lnTo>
                    <a:pt x="310386" y="329097"/>
                  </a:lnTo>
                  <a:lnTo>
                    <a:pt x="342273" y="327883"/>
                  </a:lnTo>
                  <a:lnTo>
                    <a:pt x="376049" y="321914"/>
                  </a:lnTo>
                  <a:lnTo>
                    <a:pt x="398723" y="321470"/>
                  </a:lnTo>
                  <a:lnTo>
                    <a:pt x="395657" y="321469"/>
                  </a:lnTo>
                  <a:lnTo>
                    <a:pt x="394642" y="320675"/>
                  </a:lnTo>
                  <a:lnTo>
                    <a:pt x="387077" y="306996"/>
                  </a:lnTo>
                  <a:lnTo>
                    <a:pt x="386541" y="304676"/>
                  </a:lnTo>
                  <a:lnTo>
                    <a:pt x="378202" y="293827"/>
                  </a:lnTo>
                  <a:lnTo>
                    <a:pt x="346428" y="263425"/>
                  </a:lnTo>
                  <a:lnTo>
                    <a:pt x="312299" y="234287"/>
                  </a:lnTo>
                  <a:lnTo>
                    <a:pt x="278350" y="206735"/>
                  </a:lnTo>
                  <a:lnTo>
                    <a:pt x="243020" y="178819"/>
                  </a:lnTo>
                  <a:lnTo>
                    <a:pt x="235792" y="171784"/>
                  </a:lnTo>
                  <a:lnTo>
                    <a:pt x="235551" y="175341"/>
                  </a:lnTo>
                  <a:lnTo>
                    <a:pt x="237611" y="179265"/>
                  </a:lnTo>
                  <a:lnTo>
                    <a:pt x="239272" y="181423"/>
                  </a:lnTo>
                  <a:lnTo>
                    <a:pt x="243234" y="183820"/>
                  </a:lnTo>
                  <a:lnTo>
                    <a:pt x="247640" y="185679"/>
                  </a:lnTo>
                  <a:lnTo>
                    <a:pt x="282511" y="208648"/>
                  </a:lnTo>
                  <a:lnTo>
                    <a:pt x="315393" y="227551"/>
                  </a:lnTo>
                  <a:lnTo>
                    <a:pt x="349929" y="242436"/>
                  </a:lnTo>
                  <a:lnTo>
                    <a:pt x="385492" y="254735"/>
                  </a:lnTo>
                  <a:lnTo>
                    <a:pt x="414048" y="262191"/>
                  </a:lnTo>
                  <a:lnTo>
                    <a:pt x="448969" y="264833"/>
                  </a:lnTo>
                  <a:lnTo>
                    <a:pt x="480440" y="270776"/>
                  </a:lnTo>
                  <a:lnTo>
                    <a:pt x="500702" y="271372"/>
                  </a:lnTo>
                  <a:lnTo>
                    <a:pt x="502772" y="270609"/>
                  </a:lnTo>
                  <a:lnTo>
                    <a:pt x="504152" y="269306"/>
                  </a:lnTo>
                  <a:lnTo>
                    <a:pt x="505072" y="267644"/>
                  </a:lnTo>
                  <a:lnTo>
                    <a:pt x="506479" y="266536"/>
                  </a:lnTo>
                  <a:lnTo>
                    <a:pt x="512901" y="264611"/>
                  </a:lnTo>
                  <a:lnTo>
                    <a:pt x="507804" y="264345"/>
                  </a:lnTo>
                  <a:lnTo>
                    <a:pt x="503384" y="264327"/>
                  </a:lnTo>
                  <a:lnTo>
                    <a:pt x="499259" y="266439"/>
                  </a:lnTo>
                  <a:lnTo>
                    <a:pt x="463604" y="289155"/>
                  </a:lnTo>
                  <a:lnTo>
                    <a:pt x="428354" y="317590"/>
                  </a:lnTo>
                  <a:lnTo>
                    <a:pt x="397586" y="352565"/>
                  </a:lnTo>
                  <a:lnTo>
                    <a:pt x="373590" y="386095"/>
                  </a:lnTo>
                  <a:lnTo>
                    <a:pt x="351870" y="419409"/>
                  </a:lnTo>
                  <a:lnTo>
                    <a:pt x="333205" y="454698"/>
                  </a:lnTo>
                  <a:lnTo>
                    <a:pt x="322123" y="477537"/>
                  </a:lnTo>
                  <a:lnTo>
                    <a:pt x="321175" y="485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60" name="SMARTInkShape-Group502"/>
            <p:cNvGrpSpPr/>
            <p:nvPr/>
          </p:nvGrpSpPr>
          <p:grpSpPr>
            <a:xfrm>
              <a:off x="6457950" y="1871663"/>
              <a:ext cx="1178598" cy="378619"/>
              <a:chOff x="6457950" y="1871663"/>
              <a:chExt cx="1178598" cy="378619"/>
            </a:xfrm>
          </p:grpSpPr>
          <p:sp>
            <p:nvSpPr>
              <p:cNvPr id="13354" name="SMARTInkShape-1747"/>
              <p:cNvSpPr/>
              <p:nvPr/>
            </p:nvSpPr>
            <p:spPr>
              <a:xfrm>
                <a:off x="6457950" y="1879349"/>
                <a:ext cx="307182" cy="270921"/>
              </a:xfrm>
              <a:custGeom>
                <a:avLst/>
                <a:gdLst/>
                <a:ahLst/>
                <a:cxnLst/>
                <a:rect l="0" t="0" r="0" b="0"/>
                <a:pathLst>
                  <a:path w="307182" h="270921">
                    <a:moveTo>
                      <a:pt x="0" y="42320"/>
                    </a:moveTo>
                    <a:lnTo>
                      <a:pt x="0" y="73694"/>
                    </a:lnTo>
                    <a:lnTo>
                      <a:pt x="2117" y="108349"/>
                    </a:lnTo>
                    <a:lnTo>
                      <a:pt x="6482" y="141767"/>
                    </a:lnTo>
                    <a:lnTo>
                      <a:pt x="9130" y="169531"/>
                    </a:lnTo>
                    <a:lnTo>
                      <a:pt x="13269" y="201151"/>
                    </a:lnTo>
                    <a:lnTo>
                      <a:pt x="20349" y="234906"/>
                    </a:lnTo>
                    <a:lnTo>
                      <a:pt x="21423" y="242287"/>
                    </a:lnTo>
                    <a:lnTo>
                      <a:pt x="19314" y="211279"/>
                    </a:lnTo>
                    <a:lnTo>
                      <a:pt x="15280" y="180911"/>
                    </a:lnTo>
                    <a:lnTo>
                      <a:pt x="10368" y="150041"/>
                    </a:lnTo>
                    <a:lnTo>
                      <a:pt x="13278" y="121013"/>
                    </a:lnTo>
                    <a:lnTo>
                      <a:pt x="17880" y="92348"/>
                    </a:lnTo>
                    <a:lnTo>
                      <a:pt x="28735" y="58727"/>
                    </a:lnTo>
                    <a:lnTo>
                      <a:pt x="42876" y="30335"/>
                    </a:lnTo>
                    <a:lnTo>
                      <a:pt x="48425" y="24293"/>
                    </a:lnTo>
                    <a:lnTo>
                      <a:pt x="56183" y="18962"/>
                    </a:lnTo>
                    <a:lnTo>
                      <a:pt x="69476" y="15291"/>
                    </a:lnTo>
                    <a:lnTo>
                      <a:pt x="72510" y="15569"/>
                    </a:lnTo>
                    <a:lnTo>
                      <a:pt x="74534" y="16548"/>
                    </a:lnTo>
                    <a:lnTo>
                      <a:pt x="78370" y="19753"/>
                    </a:lnTo>
                    <a:lnTo>
                      <a:pt x="94438" y="30578"/>
                    </a:lnTo>
                    <a:lnTo>
                      <a:pt x="109466" y="54659"/>
                    </a:lnTo>
                    <a:lnTo>
                      <a:pt x="123164" y="88090"/>
                    </a:lnTo>
                    <a:lnTo>
                      <a:pt x="131666" y="121441"/>
                    </a:lnTo>
                    <a:lnTo>
                      <a:pt x="135196" y="156691"/>
                    </a:lnTo>
                    <a:lnTo>
                      <a:pt x="140570" y="191554"/>
                    </a:lnTo>
                    <a:lnTo>
                      <a:pt x="146364" y="225700"/>
                    </a:lnTo>
                    <a:lnTo>
                      <a:pt x="149698" y="247034"/>
                    </a:lnTo>
                    <a:lnTo>
                      <a:pt x="153716" y="252554"/>
                    </a:lnTo>
                    <a:lnTo>
                      <a:pt x="154865" y="253119"/>
                    </a:lnTo>
                    <a:lnTo>
                      <a:pt x="155631" y="252703"/>
                    </a:lnTo>
                    <a:lnTo>
                      <a:pt x="156142" y="251631"/>
                    </a:lnTo>
                    <a:lnTo>
                      <a:pt x="155688" y="250123"/>
                    </a:lnTo>
                    <a:lnTo>
                      <a:pt x="153067" y="246331"/>
                    </a:lnTo>
                    <a:lnTo>
                      <a:pt x="150621" y="226022"/>
                    </a:lnTo>
                    <a:lnTo>
                      <a:pt x="146306" y="192070"/>
                    </a:lnTo>
                    <a:lnTo>
                      <a:pt x="142759" y="158801"/>
                    </a:lnTo>
                    <a:lnTo>
                      <a:pt x="137354" y="128476"/>
                    </a:lnTo>
                    <a:lnTo>
                      <a:pt x="138329" y="106741"/>
                    </a:lnTo>
                    <a:lnTo>
                      <a:pt x="143070" y="71705"/>
                    </a:lnTo>
                    <a:lnTo>
                      <a:pt x="150098" y="40219"/>
                    </a:lnTo>
                    <a:lnTo>
                      <a:pt x="156304" y="25734"/>
                    </a:lnTo>
                    <a:lnTo>
                      <a:pt x="172934" y="5642"/>
                    </a:lnTo>
                    <a:lnTo>
                      <a:pt x="178195" y="2206"/>
                    </a:lnTo>
                    <a:lnTo>
                      <a:pt x="183973" y="679"/>
                    </a:lnTo>
                    <a:lnTo>
                      <a:pt x="191832" y="0"/>
                    </a:lnTo>
                    <a:lnTo>
                      <a:pt x="198500" y="1815"/>
                    </a:lnTo>
                    <a:lnTo>
                      <a:pt x="204110" y="4474"/>
                    </a:lnTo>
                    <a:lnTo>
                      <a:pt x="209249" y="5656"/>
                    </a:lnTo>
                    <a:lnTo>
                      <a:pt x="220397" y="17698"/>
                    </a:lnTo>
                    <a:lnTo>
                      <a:pt x="245214" y="51797"/>
                    </a:lnTo>
                    <a:lnTo>
                      <a:pt x="259235" y="79443"/>
                    </a:lnTo>
                    <a:lnTo>
                      <a:pt x="271420" y="111826"/>
                    </a:lnTo>
                    <a:lnTo>
                      <a:pt x="283363" y="142225"/>
                    </a:lnTo>
                    <a:lnTo>
                      <a:pt x="292893" y="169622"/>
                    </a:lnTo>
                    <a:lnTo>
                      <a:pt x="298626" y="201169"/>
                    </a:lnTo>
                    <a:lnTo>
                      <a:pt x="301968" y="227652"/>
                    </a:lnTo>
                    <a:lnTo>
                      <a:pt x="305636" y="242225"/>
                    </a:lnTo>
                    <a:lnTo>
                      <a:pt x="307181" y="27092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5" name="SMARTInkShape-1748"/>
              <p:cNvSpPr/>
              <p:nvPr/>
            </p:nvSpPr>
            <p:spPr>
              <a:xfrm>
                <a:off x="6829568" y="1914525"/>
                <a:ext cx="119548" cy="191702"/>
              </a:xfrm>
              <a:custGeom>
                <a:avLst/>
                <a:gdLst/>
                <a:ahLst/>
                <a:cxnLst/>
                <a:rect l="0" t="0" r="0" b="0"/>
                <a:pathLst>
                  <a:path w="119548" h="191702">
                    <a:moveTo>
                      <a:pt x="35576" y="0"/>
                    </a:moveTo>
                    <a:lnTo>
                      <a:pt x="25633" y="0"/>
                    </a:lnTo>
                    <a:lnTo>
                      <a:pt x="21102" y="2117"/>
                    </a:lnTo>
                    <a:lnTo>
                      <a:pt x="18783" y="3792"/>
                    </a:lnTo>
                    <a:lnTo>
                      <a:pt x="16206" y="7771"/>
                    </a:lnTo>
                    <a:lnTo>
                      <a:pt x="5379" y="43065"/>
                    </a:lnTo>
                    <a:lnTo>
                      <a:pt x="1493" y="57210"/>
                    </a:lnTo>
                    <a:lnTo>
                      <a:pt x="0" y="91385"/>
                    </a:lnTo>
                    <a:lnTo>
                      <a:pt x="669" y="121395"/>
                    </a:lnTo>
                    <a:lnTo>
                      <a:pt x="7928" y="152980"/>
                    </a:lnTo>
                    <a:lnTo>
                      <a:pt x="23008" y="178543"/>
                    </a:lnTo>
                    <a:lnTo>
                      <a:pt x="28137" y="182540"/>
                    </a:lnTo>
                    <a:lnTo>
                      <a:pt x="33064" y="185110"/>
                    </a:lnTo>
                    <a:lnTo>
                      <a:pt x="40299" y="190226"/>
                    </a:lnTo>
                    <a:lnTo>
                      <a:pt x="45084" y="191701"/>
                    </a:lnTo>
                    <a:lnTo>
                      <a:pt x="47470" y="191301"/>
                    </a:lnTo>
                    <a:lnTo>
                      <a:pt x="57005" y="187072"/>
                    </a:lnTo>
                    <a:lnTo>
                      <a:pt x="59387" y="186627"/>
                    </a:lnTo>
                    <a:lnTo>
                      <a:pt x="70324" y="178416"/>
                    </a:lnTo>
                    <a:lnTo>
                      <a:pt x="98249" y="142775"/>
                    </a:lnTo>
                    <a:lnTo>
                      <a:pt x="114015" y="112175"/>
                    </a:lnTo>
                    <a:lnTo>
                      <a:pt x="119142" y="94356"/>
                    </a:lnTo>
                    <a:lnTo>
                      <a:pt x="119547" y="84005"/>
                    </a:lnTo>
                    <a:lnTo>
                      <a:pt x="111224" y="60191"/>
                    </a:lnTo>
                    <a:lnTo>
                      <a:pt x="103234" y="38736"/>
                    </a:lnTo>
                    <a:lnTo>
                      <a:pt x="102113" y="32968"/>
                    </a:lnTo>
                    <a:lnTo>
                      <a:pt x="96633" y="24442"/>
                    </a:lnTo>
                    <a:lnTo>
                      <a:pt x="67347" y="3292"/>
                    </a:lnTo>
                    <a:lnTo>
                      <a:pt x="62131" y="1463"/>
                    </a:lnTo>
                    <a:lnTo>
                      <a:pt x="50941" y="434"/>
                    </a:lnTo>
                    <a:lnTo>
                      <a:pt x="44257" y="2309"/>
                    </a:lnTo>
                    <a:lnTo>
                      <a:pt x="35576" y="7144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6" name="SMARTInkShape-1749"/>
              <p:cNvSpPr/>
              <p:nvPr/>
            </p:nvSpPr>
            <p:spPr>
              <a:xfrm>
                <a:off x="6972387" y="1885950"/>
                <a:ext cx="99927" cy="228472"/>
              </a:xfrm>
              <a:custGeom>
                <a:avLst/>
                <a:gdLst/>
                <a:ahLst/>
                <a:cxnLst/>
                <a:rect l="0" t="0" r="0" b="0"/>
                <a:pathLst>
                  <a:path w="99927" h="228472">
                    <a:moveTo>
                      <a:pt x="7057" y="7144"/>
                    </a:moveTo>
                    <a:lnTo>
                      <a:pt x="3264" y="10936"/>
                    </a:lnTo>
                    <a:lnTo>
                      <a:pt x="1402" y="14915"/>
                    </a:lnTo>
                    <a:lnTo>
                      <a:pt x="0" y="40936"/>
                    </a:lnTo>
                    <a:lnTo>
                      <a:pt x="2069" y="48092"/>
                    </a:lnTo>
                    <a:lnTo>
                      <a:pt x="9864" y="66738"/>
                    </a:lnTo>
                    <a:lnTo>
                      <a:pt x="17612" y="97428"/>
                    </a:lnTo>
                    <a:lnTo>
                      <a:pt x="30960" y="132339"/>
                    </a:lnTo>
                    <a:lnTo>
                      <a:pt x="47543" y="166628"/>
                    </a:lnTo>
                    <a:lnTo>
                      <a:pt x="66735" y="199373"/>
                    </a:lnTo>
                    <a:lnTo>
                      <a:pt x="80581" y="215981"/>
                    </a:lnTo>
                    <a:lnTo>
                      <a:pt x="99712" y="228471"/>
                    </a:lnTo>
                    <a:lnTo>
                      <a:pt x="99922" y="196021"/>
                    </a:lnTo>
                    <a:lnTo>
                      <a:pt x="99925" y="161721"/>
                    </a:lnTo>
                    <a:lnTo>
                      <a:pt x="99926" y="128247"/>
                    </a:lnTo>
                    <a:lnTo>
                      <a:pt x="99926" y="98478"/>
                    </a:lnTo>
                    <a:lnTo>
                      <a:pt x="99926" y="69001"/>
                    </a:lnTo>
                    <a:lnTo>
                      <a:pt x="99926" y="34714"/>
                    </a:lnTo>
                    <a:lnTo>
                      <a:pt x="99926" y="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7" name="SMARTInkShape-1750"/>
              <p:cNvSpPr/>
              <p:nvPr/>
            </p:nvSpPr>
            <p:spPr>
              <a:xfrm>
                <a:off x="7150896" y="1893094"/>
                <a:ext cx="28574" cy="235745"/>
              </a:xfrm>
              <a:custGeom>
                <a:avLst/>
                <a:gdLst/>
                <a:ahLst/>
                <a:cxnLst/>
                <a:rect l="0" t="0" r="0" b="0"/>
                <a:pathLst>
                  <a:path w="28574" h="235745">
                    <a:moveTo>
                      <a:pt x="14285" y="0"/>
                    </a:moveTo>
                    <a:lnTo>
                      <a:pt x="7228" y="0"/>
                    </a:lnTo>
                    <a:lnTo>
                      <a:pt x="3375" y="3792"/>
                    </a:lnTo>
                    <a:lnTo>
                      <a:pt x="1498" y="7771"/>
                    </a:lnTo>
                    <a:lnTo>
                      <a:pt x="37" y="43064"/>
                    </a:lnTo>
                    <a:lnTo>
                      <a:pt x="0" y="76212"/>
                    </a:lnTo>
                    <a:lnTo>
                      <a:pt x="792" y="100162"/>
                    </a:lnTo>
                    <a:lnTo>
                      <a:pt x="7769" y="127353"/>
                    </a:lnTo>
                    <a:lnTo>
                      <a:pt x="16791" y="158859"/>
                    </a:lnTo>
                    <a:lnTo>
                      <a:pt x="26472" y="185333"/>
                    </a:lnTo>
                    <a:lnTo>
                      <a:pt x="28548" y="219781"/>
                    </a:lnTo>
                    <a:lnTo>
                      <a:pt x="28573" y="235744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8" name="SMARTInkShape-1751"/>
              <p:cNvSpPr/>
              <p:nvPr/>
            </p:nvSpPr>
            <p:spPr>
              <a:xfrm>
                <a:off x="7265488" y="1871663"/>
                <a:ext cx="149726" cy="264319"/>
              </a:xfrm>
              <a:custGeom>
                <a:avLst/>
                <a:gdLst/>
                <a:ahLst/>
                <a:cxnLst/>
                <a:rect l="0" t="0" r="0" b="0"/>
                <a:pathLst>
                  <a:path w="149726" h="264319">
                    <a:moveTo>
                      <a:pt x="6850" y="0"/>
                    </a:moveTo>
                    <a:lnTo>
                      <a:pt x="3057" y="0"/>
                    </a:lnTo>
                    <a:lnTo>
                      <a:pt x="1940" y="793"/>
                    </a:lnTo>
                    <a:lnTo>
                      <a:pt x="1195" y="2116"/>
                    </a:lnTo>
                    <a:lnTo>
                      <a:pt x="0" y="6150"/>
                    </a:lnTo>
                    <a:lnTo>
                      <a:pt x="504" y="41291"/>
                    </a:lnTo>
                    <a:lnTo>
                      <a:pt x="5361" y="74272"/>
                    </a:lnTo>
                    <a:lnTo>
                      <a:pt x="5395" y="86985"/>
                    </a:lnTo>
                    <a:lnTo>
                      <a:pt x="2537" y="107529"/>
                    </a:lnTo>
                    <a:lnTo>
                      <a:pt x="6126" y="142924"/>
                    </a:lnTo>
                    <a:lnTo>
                      <a:pt x="12408" y="172946"/>
                    </a:lnTo>
                    <a:lnTo>
                      <a:pt x="14082" y="184814"/>
                    </a:lnTo>
                    <a:lnTo>
                      <a:pt x="19508" y="201018"/>
                    </a:lnTo>
                    <a:lnTo>
                      <a:pt x="21716" y="223174"/>
                    </a:lnTo>
                    <a:lnTo>
                      <a:pt x="28254" y="242753"/>
                    </a:lnTo>
                    <a:lnTo>
                      <a:pt x="28280" y="211657"/>
                    </a:lnTo>
                    <a:lnTo>
                      <a:pt x="22130" y="177367"/>
                    </a:lnTo>
                    <a:lnTo>
                      <a:pt x="15613" y="142713"/>
                    </a:lnTo>
                    <a:lnTo>
                      <a:pt x="9297" y="107928"/>
                    </a:lnTo>
                    <a:lnTo>
                      <a:pt x="7172" y="77585"/>
                    </a:lnTo>
                    <a:lnTo>
                      <a:pt x="6892" y="44848"/>
                    </a:lnTo>
                    <a:lnTo>
                      <a:pt x="7662" y="34220"/>
                    </a:lnTo>
                    <a:lnTo>
                      <a:pt x="12558" y="20105"/>
                    </a:lnTo>
                    <a:lnTo>
                      <a:pt x="23642" y="5215"/>
                    </a:lnTo>
                    <a:lnTo>
                      <a:pt x="32570" y="2317"/>
                    </a:lnTo>
                    <a:lnTo>
                      <a:pt x="50118" y="457"/>
                    </a:lnTo>
                    <a:lnTo>
                      <a:pt x="55978" y="2320"/>
                    </a:lnTo>
                    <a:lnTo>
                      <a:pt x="78465" y="17914"/>
                    </a:lnTo>
                    <a:lnTo>
                      <a:pt x="94353" y="40645"/>
                    </a:lnTo>
                    <a:lnTo>
                      <a:pt x="110795" y="74621"/>
                    </a:lnTo>
                    <a:lnTo>
                      <a:pt x="119427" y="109670"/>
                    </a:lnTo>
                    <a:lnTo>
                      <a:pt x="128423" y="140461"/>
                    </a:lnTo>
                    <a:lnTo>
                      <a:pt x="135308" y="173866"/>
                    </a:lnTo>
                    <a:lnTo>
                      <a:pt x="141466" y="197648"/>
                    </a:lnTo>
                    <a:lnTo>
                      <a:pt x="142516" y="230187"/>
                    </a:lnTo>
                    <a:lnTo>
                      <a:pt x="142572" y="248643"/>
                    </a:lnTo>
                    <a:lnTo>
                      <a:pt x="143368" y="251487"/>
                    </a:lnTo>
                    <a:lnTo>
                      <a:pt x="144694" y="253382"/>
                    </a:lnTo>
                    <a:lnTo>
                      <a:pt x="146370" y="254646"/>
                    </a:lnTo>
                    <a:lnTo>
                      <a:pt x="148234" y="258168"/>
                    </a:lnTo>
                    <a:lnTo>
                      <a:pt x="149725" y="264318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9" name="SMARTInkShape-1752"/>
              <p:cNvSpPr/>
              <p:nvPr/>
            </p:nvSpPr>
            <p:spPr>
              <a:xfrm>
                <a:off x="7465219" y="1874986"/>
                <a:ext cx="171329" cy="375296"/>
              </a:xfrm>
              <a:custGeom>
                <a:avLst/>
                <a:gdLst/>
                <a:ahLst/>
                <a:cxnLst/>
                <a:rect l="0" t="0" r="0" b="0"/>
                <a:pathLst>
                  <a:path w="171329" h="375296">
                    <a:moveTo>
                      <a:pt x="107156" y="46683"/>
                    </a:moveTo>
                    <a:lnTo>
                      <a:pt x="103363" y="42890"/>
                    </a:lnTo>
                    <a:lnTo>
                      <a:pt x="101501" y="38912"/>
                    </a:lnTo>
                    <a:lnTo>
                      <a:pt x="96514" y="26098"/>
                    </a:lnTo>
                    <a:lnTo>
                      <a:pt x="83245" y="8866"/>
                    </a:lnTo>
                    <a:lnTo>
                      <a:pt x="78538" y="6063"/>
                    </a:lnTo>
                    <a:lnTo>
                      <a:pt x="73799" y="4023"/>
                    </a:lnTo>
                    <a:lnTo>
                      <a:pt x="69047" y="471"/>
                    </a:lnTo>
                    <a:lnTo>
                      <a:pt x="66669" y="0"/>
                    </a:lnTo>
                    <a:lnTo>
                      <a:pt x="64290" y="480"/>
                    </a:lnTo>
                    <a:lnTo>
                      <a:pt x="59529" y="2335"/>
                    </a:lnTo>
                    <a:lnTo>
                      <a:pt x="43832" y="7417"/>
                    </a:lnTo>
                    <a:lnTo>
                      <a:pt x="21799" y="26579"/>
                    </a:lnTo>
                    <a:lnTo>
                      <a:pt x="5438" y="51306"/>
                    </a:lnTo>
                    <a:lnTo>
                      <a:pt x="1074" y="85990"/>
                    </a:lnTo>
                    <a:lnTo>
                      <a:pt x="142" y="121003"/>
                    </a:lnTo>
                    <a:lnTo>
                      <a:pt x="821" y="140768"/>
                    </a:lnTo>
                    <a:lnTo>
                      <a:pt x="3805" y="147500"/>
                    </a:lnTo>
                    <a:lnTo>
                      <a:pt x="16793" y="163226"/>
                    </a:lnTo>
                    <a:lnTo>
                      <a:pt x="27641" y="170467"/>
                    </a:lnTo>
                    <a:lnTo>
                      <a:pt x="37118" y="173847"/>
                    </a:lnTo>
                    <a:lnTo>
                      <a:pt x="58452" y="175145"/>
                    </a:lnTo>
                    <a:lnTo>
                      <a:pt x="65931" y="170981"/>
                    </a:lnTo>
                    <a:lnTo>
                      <a:pt x="79066" y="157595"/>
                    </a:lnTo>
                    <a:lnTo>
                      <a:pt x="100870" y="125612"/>
                    </a:lnTo>
                    <a:lnTo>
                      <a:pt x="114559" y="91822"/>
                    </a:lnTo>
                    <a:lnTo>
                      <a:pt x="116855" y="88682"/>
                    </a:lnTo>
                    <a:lnTo>
                      <a:pt x="119404" y="80959"/>
                    </a:lnTo>
                    <a:lnTo>
                      <a:pt x="121440" y="53898"/>
                    </a:lnTo>
                    <a:lnTo>
                      <a:pt x="121444" y="85201"/>
                    </a:lnTo>
                    <a:lnTo>
                      <a:pt x="123560" y="119856"/>
                    </a:lnTo>
                    <a:lnTo>
                      <a:pt x="133628" y="154067"/>
                    </a:lnTo>
                    <a:lnTo>
                      <a:pt x="145292" y="185796"/>
                    </a:lnTo>
                    <a:lnTo>
                      <a:pt x="151513" y="218578"/>
                    </a:lnTo>
                    <a:lnTo>
                      <a:pt x="162122" y="249001"/>
                    </a:lnTo>
                    <a:lnTo>
                      <a:pt x="170065" y="278936"/>
                    </a:lnTo>
                    <a:lnTo>
                      <a:pt x="171328" y="308523"/>
                    </a:lnTo>
                    <a:lnTo>
                      <a:pt x="167621" y="322879"/>
                    </a:lnTo>
                    <a:lnTo>
                      <a:pt x="151318" y="344600"/>
                    </a:lnTo>
                    <a:lnTo>
                      <a:pt x="145040" y="350540"/>
                    </a:lnTo>
                    <a:lnTo>
                      <a:pt x="115586" y="370496"/>
                    </a:lnTo>
                    <a:lnTo>
                      <a:pt x="92505" y="374347"/>
                    </a:lnTo>
                    <a:lnTo>
                      <a:pt x="57180" y="375212"/>
                    </a:lnTo>
                    <a:lnTo>
                      <a:pt x="25611" y="375288"/>
                    </a:lnTo>
                    <a:lnTo>
                      <a:pt x="0" y="375295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69" name="SMARTInkShape-Group503"/>
            <p:cNvGrpSpPr/>
            <p:nvPr/>
          </p:nvGrpSpPr>
          <p:grpSpPr>
            <a:xfrm>
              <a:off x="6022181" y="2307431"/>
              <a:ext cx="727668" cy="564063"/>
              <a:chOff x="6022181" y="2307431"/>
              <a:chExt cx="727668" cy="564063"/>
            </a:xfrm>
          </p:grpSpPr>
          <p:sp>
            <p:nvSpPr>
              <p:cNvPr id="13361" name="SMARTInkShape-1753"/>
              <p:cNvSpPr/>
              <p:nvPr/>
            </p:nvSpPr>
            <p:spPr>
              <a:xfrm>
                <a:off x="6022181" y="2850395"/>
                <a:ext cx="557214" cy="21099"/>
              </a:xfrm>
              <a:custGeom>
                <a:avLst/>
                <a:gdLst/>
                <a:ahLst/>
                <a:cxnLst/>
                <a:rect l="0" t="0" r="0" b="0"/>
                <a:pathLst>
                  <a:path w="557214" h="21099">
                    <a:moveTo>
                      <a:pt x="0" y="14249"/>
                    </a:moveTo>
                    <a:lnTo>
                      <a:pt x="0" y="18041"/>
                    </a:lnTo>
                    <a:lnTo>
                      <a:pt x="1588" y="19158"/>
                    </a:lnTo>
                    <a:lnTo>
                      <a:pt x="16094" y="21098"/>
                    </a:lnTo>
                    <a:lnTo>
                      <a:pt x="36693" y="20541"/>
                    </a:lnTo>
                    <a:lnTo>
                      <a:pt x="65520" y="15234"/>
                    </a:lnTo>
                    <a:lnTo>
                      <a:pt x="98021" y="14444"/>
                    </a:lnTo>
                    <a:lnTo>
                      <a:pt x="130311" y="12171"/>
                    </a:lnTo>
                    <a:lnTo>
                      <a:pt x="157673" y="8606"/>
                    </a:lnTo>
                    <a:lnTo>
                      <a:pt x="185889" y="7550"/>
                    </a:lnTo>
                    <a:lnTo>
                      <a:pt x="216474" y="7237"/>
                    </a:lnTo>
                    <a:lnTo>
                      <a:pt x="248556" y="5028"/>
                    </a:lnTo>
                    <a:lnTo>
                      <a:pt x="280286" y="1462"/>
                    </a:lnTo>
                    <a:lnTo>
                      <a:pt x="314823" y="406"/>
                    </a:lnTo>
                    <a:lnTo>
                      <a:pt x="348075" y="93"/>
                    </a:lnTo>
                    <a:lnTo>
                      <a:pt x="378036" y="0"/>
                    </a:lnTo>
                    <a:lnTo>
                      <a:pt x="409137" y="2089"/>
                    </a:lnTo>
                    <a:lnTo>
                      <a:pt x="439256" y="5619"/>
                    </a:lnTo>
                    <a:lnTo>
                      <a:pt x="470765" y="6811"/>
                    </a:lnTo>
                    <a:lnTo>
                      <a:pt x="504995" y="7066"/>
                    </a:lnTo>
                    <a:lnTo>
                      <a:pt x="539517" y="7103"/>
                    </a:lnTo>
                    <a:lnTo>
                      <a:pt x="557213" y="7105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2" name="SMARTInkShape-1754"/>
              <p:cNvSpPr/>
              <p:nvPr/>
            </p:nvSpPr>
            <p:spPr>
              <a:xfrm>
                <a:off x="6022181" y="2336006"/>
                <a:ext cx="14289" cy="371476"/>
              </a:xfrm>
              <a:custGeom>
                <a:avLst/>
                <a:gdLst/>
                <a:ahLst/>
                <a:cxnLst/>
                <a:rect l="0" t="0" r="0" b="0"/>
                <a:pathLst>
                  <a:path w="14289" h="371476">
                    <a:moveTo>
                      <a:pt x="14288" y="0"/>
                    </a:moveTo>
                    <a:lnTo>
                      <a:pt x="10496" y="0"/>
                    </a:lnTo>
                    <a:lnTo>
                      <a:pt x="9378" y="794"/>
                    </a:lnTo>
                    <a:lnTo>
                      <a:pt x="8633" y="2117"/>
                    </a:lnTo>
                    <a:lnTo>
                      <a:pt x="7438" y="6151"/>
                    </a:lnTo>
                    <a:lnTo>
                      <a:pt x="7149" y="38910"/>
                    </a:lnTo>
                    <a:lnTo>
                      <a:pt x="7145" y="69128"/>
                    </a:lnTo>
                    <a:lnTo>
                      <a:pt x="7144" y="104819"/>
                    </a:lnTo>
                    <a:lnTo>
                      <a:pt x="7144" y="137658"/>
                    </a:lnTo>
                    <a:lnTo>
                      <a:pt x="7144" y="171704"/>
                    </a:lnTo>
                    <a:lnTo>
                      <a:pt x="1490" y="207202"/>
                    </a:lnTo>
                    <a:lnTo>
                      <a:pt x="196" y="242892"/>
                    </a:lnTo>
                    <a:lnTo>
                      <a:pt x="26" y="274815"/>
                    </a:lnTo>
                    <a:lnTo>
                      <a:pt x="4" y="305506"/>
                    </a:lnTo>
                    <a:lnTo>
                      <a:pt x="0" y="340421"/>
                    </a:lnTo>
                    <a:lnTo>
                      <a:pt x="0" y="371475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3" name="SMARTInkShape-1755"/>
              <p:cNvSpPr/>
              <p:nvPr/>
            </p:nvSpPr>
            <p:spPr>
              <a:xfrm>
                <a:off x="6572279" y="2314728"/>
                <a:ext cx="177570" cy="328094"/>
              </a:xfrm>
              <a:custGeom>
                <a:avLst/>
                <a:gdLst/>
                <a:ahLst/>
                <a:cxnLst/>
                <a:rect l="0" t="0" r="0" b="0"/>
                <a:pathLst>
                  <a:path w="177570" h="328094">
                    <a:moveTo>
                      <a:pt x="42834" y="28422"/>
                    </a:moveTo>
                    <a:lnTo>
                      <a:pt x="39041" y="32214"/>
                    </a:lnTo>
                    <a:lnTo>
                      <a:pt x="37179" y="36193"/>
                    </a:lnTo>
                    <a:lnTo>
                      <a:pt x="27679" y="68413"/>
                    </a:lnTo>
                    <a:lnTo>
                      <a:pt x="16340" y="102676"/>
                    </a:lnTo>
                    <a:lnTo>
                      <a:pt x="7105" y="137846"/>
                    </a:lnTo>
                    <a:lnTo>
                      <a:pt x="1067" y="161757"/>
                    </a:lnTo>
                    <a:lnTo>
                      <a:pt x="187" y="195547"/>
                    </a:lnTo>
                    <a:lnTo>
                      <a:pt x="0" y="228975"/>
                    </a:lnTo>
                    <a:lnTo>
                      <a:pt x="7746" y="260698"/>
                    </a:lnTo>
                    <a:lnTo>
                      <a:pt x="14445" y="280336"/>
                    </a:lnTo>
                    <a:lnTo>
                      <a:pt x="18310" y="288815"/>
                    </a:lnTo>
                    <a:lnTo>
                      <a:pt x="22074" y="302514"/>
                    </a:lnTo>
                    <a:lnTo>
                      <a:pt x="28580" y="311901"/>
                    </a:lnTo>
                    <a:lnTo>
                      <a:pt x="34646" y="317132"/>
                    </a:lnTo>
                    <a:lnTo>
                      <a:pt x="55540" y="326603"/>
                    </a:lnTo>
                    <a:lnTo>
                      <a:pt x="66334" y="328093"/>
                    </a:lnTo>
                    <a:lnTo>
                      <a:pt x="71270" y="326180"/>
                    </a:lnTo>
                    <a:lnTo>
                      <a:pt x="102724" y="302736"/>
                    </a:lnTo>
                    <a:lnTo>
                      <a:pt x="136415" y="270506"/>
                    </a:lnTo>
                    <a:lnTo>
                      <a:pt x="152188" y="239283"/>
                    </a:lnTo>
                    <a:lnTo>
                      <a:pt x="161654" y="215359"/>
                    </a:lnTo>
                    <a:lnTo>
                      <a:pt x="169701" y="180036"/>
                    </a:lnTo>
                    <a:lnTo>
                      <a:pt x="173387" y="144352"/>
                    </a:lnTo>
                    <a:lnTo>
                      <a:pt x="177542" y="123994"/>
                    </a:lnTo>
                    <a:lnTo>
                      <a:pt x="177569" y="104686"/>
                    </a:lnTo>
                    <a:lnTo>
                      <a:pt x="168596" y="73233"/>
                    </a:lnTo>
                    <a:lnTo>
                      <a:pt x="160864" y="38536"/>
                    </a:lnTo>
                    <a:lnTo>
                      <a:pt x="154447" y="27626"/>
                    </a:lnTo>
                    <a:lnTo>
                      <a:pt x="139463" y="11920"/>
                    </a:lnTo>
                    <a:lnTo>
                      <a:pt x="126674" y="3777"/>
                    </a:lnTo>
                    <a:lnTo>
                      <a:pt x="120313" y="1594"/>
                    </a:lnTo>
                    <a:lnTo>
                      <a:pt x="92557" y="0"/>
                    </a:lnTo>
                    <a:lnTo>
                      <a:pt x="80144" y="3685"/>
                    </a:lnTo>
                    <a:lnTo>
                      <a:pt x="73174" y="9755"/>
                    </a:lnTo>
                    <a:lnTo>
                      <a:pt x="62232" y="22794"/>
                    </a:lnTo>
                    <a:lnTo>
                      <a:pt x="47518" y="34601"/>
                    </a:lnTo>
                    <a:lnTo>
                      <a:pt x="35690" y="56997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4" name="SMARTInkShape-1756"/>
              <p:cNvSpPr/>
              <p:nvPr/>
            </p:nvSpPr>
            <p:spPr>
              <a:xfrm>
                <a:off x="6022181" y="2750344"/>
                <a:ext cx="607220" cy="7145"/>
              </a:xfrm>
              <a:custGeom>
                <a:avLst/>
                <a:gdLst/>
                <a:ahLst/>
                <a:cxnLst/>
                <a:rect l="0" t="0" r="0" b="0"/>
                <a:pathLst>
                  <a:path w="607220" h="7145">
                    <a:moveTo>
                      <a:pt x="0" y="7144"/>
                    </a:moveTo>
                    <a:lnTo>
                      <a:pt x="30049" y="7144"/>
                    </a:lnTo>
                    <a:lnTo>
                      <a:pt x="59439" y="7144"/>
                    </a:lnTo>
                    <a:lnTo>
                      <a:pt x="94026" y="7144"/>
                    </a:lnTo>
                    <a:lnTo>
                      <a:pt x="127405" y="3351"/>
                    </a:lnTo>
                    <a:lnTo>
                      <a:pt x="161838" y="5571"/>
                    </a:lnTo>
                    <a:lnTo>
                      <a:pt x="196627" y="6833"/>
                    </a:lnTo>
                    <a:lnTo>
                      <a:pt x="227593" y="4935"/>
                    </a:lnTo>
                    <a:lnTo>
                      <a:pt x="256877" y="1462"/>
                    </a:lnTo>
                    <a:lnTo>
                      <a:pt x="287779" y="433"/>
                    </a:lnTo>
                    <a:lnTo>
                      <a:pt x="319954" y="128"/>
                    </a:lnTo>
                    <a:lnTo>
                      <a:pt x="351712" y="38"/>
                    </a:lnTo>
                    <a:lnTo>
                      <a:pt x="384140" y="11"/>
                    </a:lnTo>
                    <a:lnTo>
                      <a:pt x="413857" y="3"/>
                    </a:lnTo>
                    <a:lnTo>
                      <a:pt x="442770" y="1"/>
                    </a:lnTo>
                    <a:lnTo>
                      <a:pt x="471445" y="0"/>
                    </a:lnTo>
                    <a:lnTo>
                      <a:pt x="500050" y="0"/>
                    </a:lnTo>
                    <a:lnTo>
                      <a:pt x="534368" y="0"/>
                    </a:lnTo>
                    <a:lnTo>
                      <a:pt x="569197" y="0"/>
                    </a:lnTo>
                    <a:lnTo>
                      <a:pt x="607219" y="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5" name="SMARTInkShape-1757"/>
              <p:cNvSpPr/>
              <p:nvPr/>
            </p:nvSpPr>
            <p:spPr>
              <a:xfrm>
                <a:off x="6429375" y="2321719"/>
                <a:ext cx="14289" cy="335757"/>
              </a:xfrm>
              <a:custGeom>
                <a:avLst/>
                <a:gdLst/>
                <a:ahLst/>
                <a:cxnLst/>
                <a:rect l="0" t="0" r="0" b="0"/>
                <a:pathLst>
                  <a:path w="14289" h="335757">
                    <a:moveTo>
                      <a:pt x="14288" y="0"/>
                    </a:moveTo>
                    <a:lnTo>
                      <a:pt x="10495" y="3792"/>
                    </a:lnTo>
                    <a:lnTo>
                      <a:pt x="8633" y="7771"/>
                    </a:lnTo>
                    <a:lnTo>
                      <a:pt x="8137" y="9943"/>
                    </a:lnTo>
                    <a:lnTo>
                      <a:pt x="1620" y="21486"/>
                    </a:lnTo>
                    <a:lnTo>
                      <a:pt x="28" y="55886"/>
                    </a:lnTo>
                    <a:lnTo>
                      <a:pt x="2" y="89592"/>
                    </a:lnTo>
                    <a:lnTo>
                      <a:pt x="0" y="122776"/>
                    </a:lnTo>
                    <a:lnTo>
                      <a:pt x="0" y="158272"/>
                    </a:lnTo>
                    <a:lnTo>
                      <a:pt x="5654" y="190911"/>
                    </a:lnTo>
                    <a:lnTo>
                      <a:pt x="6154" y="221344"/>
                    </a:lnTo>
                    <a:lnTo>
                      <a:pt x="967" y="251114"/>
                    </a:lnTo>
                    <a:lnTo>
                      <a:pt x="85" y="283046"/>
                    </a:lnTo>
                    <a:lnTo>
                      <a:pt x="2" y="316765"/>
                    </a:lnTo>
                    <a:lnTo>
                      <a:pt x="0" y="335756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6" name="SMARTInkShape-1758"/>
              <p:cNvSpPr/>
              <p:nvPr/>
            </p:nvSpPr>
            <p:spPr>
              <a:xfrm>
                <a:off x="6322520" y="2307431"/>
                <a:ext cx="228300" cy="35720"/>
              </a:xfrm>
              <a:custGeom>
                <a:avLst/>
                <a:gdLst/>
                <a:ahLst/>
                <a:cxnLst/>
                <a:rect l="0" t="0" r="0" b="0"/>
                <a:pathLst>
                  <a:path w="228300" h="35720">
                    <a:moveTo>
                      <a:pt x="13986" y="35719"/>
                    </a:moveTo>
                    <a:lnTo>
                      <a:pt x="0" y="35719"/>
                    </a:lnTo>
                    <a:lnTo>
                      <a:pt x="3581" y="35719"/>
                    </a:lnTo>
                    <a:lnTo>
                      <a:pt x="4667" y="34925"/>
                    </a:lnTo>
                    <a:lnTo>
                      <a:pt x="5876" y="31927"/>
                    </a:lnTo>
                    <a:lnTo>
                      <a:pt x="6992" y="30809"/>
                    </a:lnTo>
                    <a:lnTo>
                      <a:pt x="10348" y="29568"/>
                    </a:lnTo>
                    <a:lnTo>
                      <a:pt x="23880" y="27978"/>
                    </a:lnTo>
                    <a:lnTo>
                      <a:pt x="33234" y="23724"/>
                    </a:lnTo>
                    <a:lnTo>
                      <a:pt x="68856" y="17729"/>
                    </a:lnTo>
                    <a:lnTo>
                      <a:pt x="102098" y="13695"/>
                    </a:lnTo>
                    <a:lnTo>
                      <a:pt x="130668" y="7824"/>
                    </a:lnTo>
                    <a:lnTo>
                      <a:pt x="163359" y="7204"/>
                    </a:lnTo>
                    <a:lnTo>
                      <a:pt x="175103" y="6368"/>
                    </a:lnTo>
                    <a:lnTo>
                      <a:pt x="199189" y="443"/>
                    </a:lnTo>
                    <a:lnTo>
                      <a:pt x="228299" y="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7" name="SMARTInkShape-1759"/>
              <p:cNvSpPr/>
              <p:nvPr/>
            </p:nvSpPr>
            <p:spPr>
              <a:xfrm>
                <a:off x="6265069" y="2307431"/>
                <a:ext cx="7145" cy="378620"/>
              </a:xfrm>
              <a:custGeom>
                <a:avLst/>
                <a:gdLst/>
                <a:ahLst/>
                <a:cxnLst/>
                <a:rect l="0" t="0" r="0" b="0"/>
                <a:pathLst>
                  <a:path w="7145" h="378620">
                    <a:moveTo>
                      <a:pt x="0" y="0"/>
                    </a:moveTo>
                    <a:lnTo>
                      <a:pt x="0" y="34969"/>
                    </a:lnTo>
                    <a:lnTo>
                      <a:pt x="0" y="70545"/>
                    </a:lnTo>
                    <a:lnTo>
                      <a:pt x="0" y="100993"/>
                    </a:lnTo>
                    <a:lnTo>
                      <a:pt x="0" y="130206"/>
                    </a:lnTo>
                    <a:lnTo>
                      <a:pt x="0" y="159610"/>
                    </a:lnTo>
                    <a:lnTo>
                      <a:pt x="0" y="189411"/>
                    </a:lnTo>
                    <a:lnTo>
                      <a:pt x="0" y="219824"/>
                    </a:lnTo>
                    <a:lnTo>
                      <a:pt x="794" y="230256"/>
                    </a:lnTo>
                    <a:lnTo>
                      <a:pt x="6702" y="264277"/>
                    </a:lnTo>
                    <a:lnTo>
                      <a:pt x="7118" y="297654"/>
                    </a:lnTo>
                    <a:lnTo>
                      <a:pt x="7142" y="330200"/>
                    </a:lnTo>
                    <a:lnTo>
                      <a:pt x="7144" y="365363"/>
                    </a:lnTo>
                    <a:lnTo>
                      <a:pt x="7144" y="378619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8" name="SMARTInkShape-1760"/>
              <p:cNvSpPr/>
              <p:nvPr/>
            </p:nvSpPr>
            <p:spPr>
              <a:xfrm>
                <a:off x="6115050" y="2357438"/>
                <a:ext cx="164307" cy="335524"/>
              </a:xfrm>
              <a:custGeom>
                <a:avLst/>
                <a:gdLst/>
                <a:ahLst/>
                <a:cxnLst/>
                <a:rect l="0" t="0" r="0" b="0"/>
                <a:pathLst>
                  <a:path w="164307" h="335524">
                    <a:moveTo>
                      <a:pt x="7144" y="0"/>
                    </a:moveTo>
                    <a:lnTo>
                      <a:pt x="7144" y="31317"/>
                    </a:lnTo>
                    <a:lnTo>
                      <a:pt x="7144" y="66431"/>
                    </a:lnTo>
                    <a:lnTo>
                      <a:pt x="6350" y="78737"/>
                    </a:lnTo>
                    <a:lnTo>
                      <a:pt x="993" y="108274"/>
                    </a:lnTo>
                    <a:lnTo>
                      <a:pt x="131" y="140905"/>
                    </a:lnTo>
                    <a:lnTo>
                      <a:pt x="17" y="172131"/>
                    </a:lnTo>
                    <a:lnTo>
                      <a:pt x="2" y="207258"/>
                    </a:lnTo>
                    <a:lnTo>
                      <a:pt x="1" y="236211"/>
                    </a:lnTo>
                    <a:lnTo>
                      <a:pt x="0" y="265234"/>
                    </a:lnTo>
                    <a:lnTo>
                      <a:pt x="0" y="300158"/>
                    </a:lnTo>
                    <a:lnTo>
                      <a:pt x="0" y="335523"/>
                    </a:lnTo>
                    <a:lnTo>
                      <a:pt x="0" y="301452"/>
                    </a:lnTo>
                    <a:lnTo>
                      <a:pt x="0" y="268596"/>
                    </a:lnTo>
                    <a:lnTo>
                      <a:pt x="0" y="236160"/>
                    </a:lnTo>
                    <a:lnTo>
                      <a:pt x="0" y="206126"/>
                    </a:lnTo>
                    <a:lnTo>
                      <a:pt x="0" y="176800"/>
                    </a:lnTo>
                    <a:lnTo>
                      <a:pt x="0" y="148076"/>
                    </a:lnTo>
                    <a:lnTo>
                      <a:pt x="0" y="113887"/>
                    </a:lnTo>
                    <a:lnTo>
                      <a:pt x="0" y="81344"/>
                    </a:lnTo>
                    <a:lnTo>
                      <a:pt x="0" y="47567"/>
                    </a:lnTo>
                    <a:lnTo>
                      <a:pt x="0" y="28604"/>
                    </a:lnTo>
                    <a:lnTo>
                      <a:pt x="0" y="43009"/>
                    </a:lnTo>
                    <a:lnTo>
                      <a:pt x="2117" y="49013"/>
                    </a:lnTo>
                    <a:lnTo>
                      <a:pt x="3792" y="51725"/>
                    </a:lnTo>
                    <a:lnTo>
                      <a:pt x="16766" y="86111"/>
                    </a:lnTo>
                    <a:lnTo>
                      <a:pt x="26725" y="120622"/>
                    </a:lnTo>
                    <a:lnTo>
                      <a:pt x="45438" y="155525"/>
                    </a:lnTo>
                    <a:lnTo>
                      <a:pt x="61721" y="187765"/>
                    </a:lnTo>
                    <a:lnTo>
                      <a:pt x="80955" y="220054"/>
                    </a:lnTo>
                    <a:lnTo>
                      <a:pt x="102394" y="255113"/>
                    </a:lnTo>
                    <a:lnTo>
                      <a:pt x="127617" y="290815"/>
                    </a:lnTo>
                    <a:lnTo>
                      <a:pt x="132125" y="298055"/>
                    </a:lnTo>
                    <a:lnTo>
                      <a:pt x="134922" y="303919"/>
                    </a:lnTo>
                    <a:lnTo>
                      <a:pt x="148669" y="320023"/>
                    </a:lnTo>
                    <a:lnTo>
                      <a:pt x="151536" y="320826"/>
                    </a:lnTo>
                    <a:lnTo>
                      <a:pt x="164306" y="321468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79" name="SMARTInkShape-Group504"/>
            <p:cNvGrpSpPr/>
            <p:nvPr/>
          </p:nvGrpSpPr>
          <p:grpSpPr>
            <a:xfrm>
              <a:off x="6958056" y="2315568"/>
              <a:ext cx="764339" cy="827683"/>
              <a:chOff x="6958056" y="2315568"/>
              <a:chExt cx="764339" cy="827683"/>
            </a:xfrm>
          </p:grpSpPr>
          <p:sp>
            <p:nvSpPr>
              <p:cNvPr id="13370" name="SMARTInkShape-1761"/>
              <p:cNvSpPr/>
              <p:nvPr/>
            </p:nvSpPr>
            <p:spPr>
              <a:xfrm>
                <a:off x="7150898" y="2315568"/>
                <a:ext cx="14284" cy="327621"/>
              </a:xfrm>
              <a:custGeom>
                <a:avLst/>
                <a:gdLst/>
                <a:ahLst/>
                <a:cxnLst/>
                <a:rect l="0" t="0" r="0" b="0"/>
                <a:pathLst>
                  <a:path w="14284" h="327621">
                    <a:moveTo>
                      <a:pt x="14283" y="6151"/>
                    </a:moveTo>
                    <a:lnTo>
                      <a:pt x="14283" y="0"/>
                    </a:lnTo>
                    <a:lnTo>
                      <a:pt x="8132" y="5245"/>
                    </a:lnTo>
                    <a:lnTo>
                      <a:pt x="3641" y="13467"/>
                    </a:lnTo>
                    <a:lnTo>
                      <a:pt x="716" y="30468"/>
                    </a:lnTo>
                    <a:lnTo>
                      <a:pt x="38" y="65447"/>
                    </a:lnTo>
                    <a:lnTo>
                      <a:pt x="0" y="100697"/>
                    </a:lnTo>
                    <a:lnTo>
                      <a:pt x="790" y="134959"/>
                    </a:lnTo>
                    <a:lnTo>
                      <a:pt x="6147" y="170486"/>
                    </a:lnTo>
                    <a:lnTo>
                      <a:pt x="7009" y="200525"/>
                    </a:lnTo>
                    <a:lnTo>
                      <a:pt x="7122" y="234154"/>
                    </a:lnTo>
                    <a:lnTo>
                      <a:pt x="7928" y="250537"/>
                    </a:lnTo>
                    <a:lnTo>
                      <a:pt x="13989" y="285693"/>
                    </a:lnTo>
                    <a:lnTo>
                      <a:pt x="7196" y="320263"/>
                    </a:lnTo>
                    <a:lnTo>
                      <a:pt x="7140" y="32762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1" name="SMARTInkShape-1762"/>
              <p:cNvSpPr/>
              <p:nvPr/>
            </p:nvSpPr>
            <p:spPr>
              <a:xfrm>
                <a:off x="7615238" y="3093244"/>
                <a:ext cx="7144" cy="7145"/>
              </a:xfrm>
              <a:custGeom>
                <a:avLst/>
                <a:gdLst/>
                <a:ahLst/>
                <a:cxnLst/>
                <a:rect l="0" t="0" r="0" b="0"/>
                <a:pathLst>
                  <a:path w="7144" h="7145">
                    <a:moveTo>
                      <a:pt x="7143" y="0"/>
                    </a:moveTo>
                    <a:lnTo>
                      <a:pt x="992" y="0"/>
                    </a:lnTo>
                    <a:lnTo>
                      <a:pt x="661" y="794"/>
                    </a:lnTo>
                    <a:lnTo>
                      <a:pt x="0" y="7144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2" name="SMARTInkShape-1763"/>
              <p:cNvSpPr/>
              <p:nvPr/>
            </p:nvSpPr>
            <p:spPr>
              <a:xfrm>
                <a:off x="7529513" y="2771775"/>
                <a:ext cx="14288" cy="371476"/>
              </a:xfrm>
              <a:custGeom>
                <a:avLst/>
                <a:gdLst/>
                <a:ahLst/>
                <a:cxnLst/>
                <a:rect l="0" t="0" r="0" b="0"/>
                <a:pathLst>
                  <a:path w="14288" h="371476">
                    <a:moveTo>
                      <a:pt x="7143" y="0"/>
                    </a:moveTo>
                    <a:lnTo>
                      <a:pt x="7143" y="31922"/>
                    </a:lnTo>
                    <a:lnTo>
                      <a:pt x="7143" y="66467"/>
                    </a:lnTo>
                    <a:lnTo>
                      <a:pt x="5026" y="86369"/>
                    </a:lnTo>
                    <a:lnTo>
                      <a:pt x="992" y="114427"/>
                    </a:lnTo>
                    <a:lnTo>
                      <a:pt x="196" y="148603"/>
                    </a:lnTo>
                    <a:lnTo>
                      <a:pt x="38" y="183812"/>
                    </a:lnTo>
                    <a:lnTo>
                      <a:pt x="7" y="213932"/>
                    </a:lnTo>
                    <a:lnTo>
                      <a:pt x="0" y="247865"/>
                    </a:lnTo>
                    <a:lnTo>
                      <a:pt x="793" y="278468"/>
                    </a:lnTo>
                    <a:lnTo>
                      <a:pt x="6150" y="308261"/>
                    </a:lnTo>
                    <a:lnTo>
                      <a:pt x="7085" y="340156"/>
                    </a:lnTo>
                    <a:lnTo>
                      <a:pt x="7920" y="352229"/>
                    </a:lnTo>
                    <a:lnTo>
                      <a:pt x="14287" y="371475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3" name="SMARTInkShape-1764"/>
              <p:cNvSpPr/>
              <p:nvPr/>
            </p:nvSpPr>
            <p:spPr>
              <a:xfrm>
                <a:off x="7450931" y="2821781"/>
                <a:ext cx="14289" cy="278608"/>
              </a:xfrm>
              <a:custGeom>
                <a:avLst/>
                <a:gdLst/>
                <a:ahLst/>
                <a:cxnLst/>
                <a:rect l="0" t="0" r="0" b="0"/>
                <a:pathLst>
                  <a:path w="14289" h="278608">
                    <a:moveTo>
                      <a:pt x="14288" y="0"/>
                    </a:moveTo>
                    <a:lnTo>
                      <a:pt x="14288" y="6151"/>
                    </a:lnTo>
                    <a:lnTo>
                      <a:pt x="10495" y="10642"/>
                    </a:lnTo>
                    <a:lnTo>
                      <a:pt x="8633" y="16901"/>
                    </a:lnTo>
                    <a:lnTo>
                      <a:pt x="7202" y="52490"/>
                    </a:lnTo>
                    <a:lnTo>
                      <a:pt x="7156" y="79925"/>
                    </a:lnTo>
                    <a:lnTo>
                      <a:pt x="7149" y="103785"/>
                    </a:lnTo>
                    <a:lnTo>
                      <a:pt x="7146" y="130264"/>
                    </a:lnTo>
                    <a:lnTo>
                      <a:pt x="7145" y="156778"/>
                    </a:lnTo>
                    <a:lnTo>
                      <a:pt x="7144" y="189857"/>
                    </a:lnTo>
                    <a:lnTo>
                      <a:pt x="7144" y="220889"/>
                    </a:lnTo>
                    <a:lnTo>
                      <a:pt x="6350" y="247244"/>
                    </a:lnTo>
                    <a:lnTo>
                      <a:pt x="662" y="268314"/>
                    </a:lnTo>
                    <a:lnTo>
                      <a:pt x="0" y="278607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4" name="SMARTInkShape-1765"/>
              <p:cNvSpPr/>
              <p:nvPr/>
            </p:nvSpPr>
            <p:spPr>
              <a:xfrm>
                <a:off x="7208044" y="2872123"/>
                <a:ext cx="142876" cy="235180"/>
              </a:xfrm>
              <a:custGeom>
                <a:avLst/>
                <a:gdLst/>
                <a:ahLst/>
                <a:cxnLst/>
                <a:rect l="0" t="0" r="0" b="0"/>
                <a:pathLst>
                  <a:path w="142876" h="235180">
                    <a:moveTo>
                      <a:pt x="0" y="113965"/>
                    </a:moveTo>
                    <a:lnTo>
                      <a:pt x="14238" y="113171"/>
                    </a:lnTo>
                    <a:lnTo>
                      <a:pt x="49794" y="99491"/>
                    </a:lnTo>
                    <a:lnTo>
                      <a:pt x="83331" y="82997"/>
                    </a:lnTo>
                    <a:lnTo>
                      <a:pt x="114276" y="68720"/>
                    </a:lnTo>
                    <a:lnTo>
                      <a:pt x="138049" y="47290"/>
                    </a:lnTo>
                    <a:lnTo>
                      <a:pt x="140730" y="38294"/>
                    </a:lnTo>
                    <a:lnTo>
                      <a:pt x="142749" y="12159"/>
                    </a:lnTo>
                    <a:lnTo>
                      <a:pt x="141997" y="10375"/>
                    </a:lnTo>
                    <a:lnTo>
                      <a:pt x="140702" y="9186"/>
                    </a:lnTo>
                    <a:lnTo>
                      <a:pt x="137146" y="7071"/>
                    </a:lnTo>
                    <a:lnTo>
                      <a:pt x="130682" y="2212"/>
                    </a:lnTo>
                    <a:lnTo>
                      <a:pt x="123739" y="419"/>
                    </a:lnTo>
                    <a:lnTo>
                      <a:pt x="119024" y="0"/>
                    </a:lnTo>
                    <a:lnTo>
                      <a:pt x="108116" y="3556"/>
                    </a:lnTo>
                    <a:lnTo>
                      <a:pt x="80838" y="26409"/>
                    </a:lnTo>
                    <a:lnTo>
                      <a:pt x="54734" y="62067"/>
                    </a:lnTo>
                    <a:lnTo>
                      <a:pt x="36655" y="93773"/>
                    </a:lnTo>
                    <a:lnTo>
                      <a:pt x="30969" y="112215"/>
                    </a:lnTo>
                    <a:lnTo>
                      <a:pt x="23131" y="144503"/>
                    </a:lnTo>
                    <a:lnTo>
                      <a:pt x="21581" y="177803"/>
                    </a:lnTo>
                    <a:lnTo>
                      <a:pt x="21531" y="182717"/>
                    </a:lnTo>
                    <a:lnTo>
                      <a:pt x="29046" y="201011"/>
                    </a:lnTo>
                    <a:lnTo>
                      <a:pt x="45076" y="226574"/>
                    </a:lnTo>
                    <a:lnTo>
                      <a:pt x="48307" y="229519"/>
                    </a:lnTo>
                    <a:lnTo>
                      <a:pt x="56130" y="232791"/>
                    </a:lnTo>
                    <a:lnTo>
                      <a:pt x="77313" y="235179"/>
                    </a:lnTo>
                    <a:lnTo>
                      <a:pt x="94609" y="231548"/>
                    </a:lnTo>
                    <a:lnTo>
                      <a:pt x="119790" y="218610"/>
                    </a:lnTo>
                    <a:lnTo>
                      <a:pt x="126794" y="211803"/>
                    </a:lnTo>
                    <a:lnTo>
                      <a:pt x="132553" y="205073"/>
                    </a:lnTo>
                    <a:lnTo>
                      <a:pt x="142875" y="19969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5" name="SMARTInkShape-1766"/>
              <p:cNvSpPr/>
              <p:nvPr/>
            </p:nvSpPr>
            <p:spPr>
              <a:xfrm>
                <a:off x="6958056" y="2822199"/>
                <a:ext cx="214270" cy="306407"/>
              </a:xfrm>
              <a:custGeom>
                <a:avLst/>
                <a:gdLst/>
                <a:ahLst/>
                <a:cxnLst/>
                <a:rect l="0" t="0" r="0" b="0"/>
                <a:pathLst>
                  <a:path w="214270" h="306407">
                    <a:moveTo>
                      <a:pt x="214269" y="85307"/>
                    </a:moveTo>
                    <a:lnTo>
                      <a:pt x="210476" y="81515"/>
                    </a:lnTo>
                    <a:lnTo>
                      <a:pt x="206498" y="79653"/>
                    </a:lnTo>
                    <a:lnTo>
                      <a:pt x="204326" y="79156"/>
                    </a:lnTo>
                    <a:lnTo>
                      <a:pt x="197476" y="74665"/>
                    </a:lnTo>
                    <a:lnTo>
                      <a:pt x="190420" y="68308"/>
                    </a:lnTo>
                    <a:lnTo>
                      <a:pt x="187795" y="61613"/>
                    </a:lnTo>
                    <a:lnTo>
                      <a:pt x="185177" y="45469"/>
                    </a:lnTo>
                    <a:lnTo>
                      <a:pt x="177977" y="35428"/>
                    </a:lnTo>
                    <a:lnTo>
                      <a:pt x="172740" y="30595"/>
                    </a:lnTo>
                    <a:lnTo>
                      <a:pt x="138905" y="9109"/>
                    </a:lnTo>
                    <a:lnTo>
                      <a:pt x="115598" y="1699"/>
                    </a:lnTo>
                    <a:lnTo>
                      <a:pt x="95472" y="0"/>
                    </a:lnTo>
                    <a:lnTo>
                      <a:pt x="77205" y="3499"/>
                    </a:lnTo>
                    <a:lnTo>
                      <a:pt x="64296" y="9562"/>
                    </a:lnTo>
                    <a:lnTo>
                      <a:pt x="44003" y="27227"/>
                    </a:lnTo>
                    <a:lnTo>
                      <a:pt x="34351" y="40493"/>
                    </a:lnTo>
                    <a:lnTo>
                      <a:pt x="19100" y="74827"/>
                    </a:lnTo>
                    <a:lnTo>
                      <a:pt x="9229" y="105123"/>
                    </a:lnTo>
                    <a:lnTo>
                      <a:pt x="2471" y="136042"/>
                    </a:lnTo>
                    <a:lnTo>
                      <a:pt x="288" y="171128"/>
                    </a:lnTo>
                    <a:lnTo>
                      <a:pt x="0" y="204647"/>
                    </a:lnTo>
                    <a:lnTo>
                      <a:pt x="2086" y="222532"/>
                    </a:lnTo>
                    <a:lnTo>
                      <a:pt x="8777" y="256261"/>
                    </a:lnTo>
                    <a:lnTo>
                      <a:pt x="10599" y="261189"/>
                    </a:lnTo>
                    <a:lnTo>
                      <a:pt x="16858" y="268781"/>
                    </a:lnTo>
                    <a:lnTo>
                      <a:pt x="32697" y="283447"/>
                    </a:lnTo>
                    <a:lnTo>
                      <a:pt x="37791" y="291373"/>
                    </a:lnTo>
                    <a:lnTo>
                      <a:pt x="41055" y="294122"/>
                    </a:lnTo>
                    <a:lnTo>
                      <a:pt x="66895" y="304047"/>
                    </a:lnTo>
                    <a:lnTo>
                      <a:pt x="90479" y="306406"/>
                    </a:lnTo>
                    <a:lnTo>
                      <a:pt x="123784" y="299467"/>
                    </a:lnTo>
                    <a:lnTo>
                      <a:pt x="137276" y="294107"/>
                    </a:lnTo>
                    <a:lnTo>
                      <a:pt x="149975" y="285332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6" name="SMARTInkShape-1767"/>
              <p:cNvSpPr/>
              <p:nvPr/>
            </p:nvSpPr>
            <p:spPr>
              <a:xfrm>
                <a:off x="7558088" y="2415730"/>
                <a:ext cx="164307" cy="213052"/>
              </a:xfrm>
              <a:custGeom>
                <a:avLst/>
                <a:gdLst/>
                <a:ahLst/>
                <a:cxnLst/>
                <a:rect l="0" t="0" r="0" b="0"/>
                <a:pathLst>
                  <a:path w="164307" h="213052">
                    <a:moveTo>
                      <a:pt x="0" y="127445"/>
                    </a:moveTo>
                    <a:lnTo>
                      <a:pt x="16792" y="127445"/>
                    </a:lnTo>
                    <a:lnTo>
                      <a:pt x="21486" y="125328"/>
                    </a:lnTo>
                    <a:lnTo>
                      <a:pt x="23848" y="123653"/>
                    </a:lnTo>
                    <a:lnTo>
                      <a:pt x="34759" y="121294"/>
                    </a:lnTo>
                    <a:lnTo>
                      <a:pt x="51874" y="119704"/>
                    </a:lnTo>
                    <a:lnTo>
                      <a:pt x="73711" y="108133"/>
                    </a:lnTo>
                    <a:lnTo>
                      <a:pt x="108788" y="84578"/>
                    </a:lnTo>
                    <a:lnTo>
                      <a:pt x="116613" y="79024"/>
                    </a:lnTo>
                    <a:lnTo>
                      <a:pt x="139636" y="51441"/>
                    </a:lnTo>
                    <a:lnTo>
                      <a:pt x="141915" y="44159"/>
                    </a:lnTo>
                    <a:lnTo>
                      <a:pt x="142748" y="32203"/>
                    </a:lnTo>
                    <a:lnTo>
                      <a:pt x="139045" y="21261"/>
                    </a:lnTo>
                    <a:lnTo>
                      <a:pt x="132920" y="11757"/>
                    </a:lnTo>
                    <a:lnTo>
                      <a:pt x="128396" y="8560"/>
                    </a:lnTo>
                    <a:lnTo>
                      <a:pt x="123739" y="6345"/>
                    </a:lnTo>
                    <a:lnTo>
                      <a:pt x="119024" y="2714"/>
                    </a:lnTo>
                    <a:lnTo>
                      <a:pt x="112166" y="572"/>
                    </a:lnTo>
                    <a:lnTo>
                      <a:pt x="108115" y="0"/>
                    </a:lnTo>
                    <a:lnTo>
                      <a:pt x="101496" y="1482"/>
                    </a:lnTo>
                    <a:lnTo>
                      <a:pt x="95115" y="3993"/>
                    </a:lnTo>
                    <a:lnTo>
                      <a:pt x="86988" y="5109"/>
                    </a:lnTo>
                    <a:lnTo>
                      <a:pt x="83392" y="6994"/>
                    </a:lnTo>
                    <a:lnTo>
                      <a:pt x="48203" y="37769"/>
                    </a:lnTo>
                    <a:lnTo>
                      <a:pt x="28747" y="70342"/>
                    </a:lnTo>
                    <a:lnTo>
                      <a:pt x="17484" y="94907"/>
                    </a:lnTo>
                    <a:lnTo>
                      <a:pt x="14919" y="123046"/>
                    </a:lnTo>
                    <a:lnTo>
                      <a:pt x="16591" y="145456"/>
                    </a:lnTo>
                    <a:lnTo>
                      <a:pt x="26497" y="171445"/>
                    </a:lnTo>
                    <a:lnTo>
                      <a:pt x="40507" y="193155"/>
                    </a:lnTo>
                    <a:lnTo>
                      <a:pt x="63324" y="208602"/>
                    </a:lnTo>
                    <a:lnTo>
                      <a:pt x="76618" y="211817"/>
                    </a:lnTo>
                    <a:lnTo>
                      <a:pt x="104811" y="213051"/>
                    </a:lnTo>
                    <a:lnTo>
                      <a:pt x="119073" y="209342"/>
                    </a:lnTo>
                    <a:lnTo>
                      <a:pt x="137222" y="200809"/>
                    </a:lnTo>
                    <a:lnTo>
                      <a:pt x="145125" y="198945"/>
                    </a:lnTo>
                    <a:lnTo>
                      <a:pt x="156666" y="191281"/>
                    </a:lnTo>
                    <a:lnTo>
                      <a:pt x="160910" y="186773"/>
                    </a:lnTo>
                    <a:lnTo>
                      <a:pt x="164306" y="177451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7" name="SMARTInkShape-1768"/>
              <p:cNvSpPr/>
              <p:nvPr/>
            </p:nvSpPr>
            <p:spPr>
              <a:xfrm>
                <a:off x="7322344" y="2321719"/>
                <a:ext cx="178595" cy="342901"/>
              </a:xfrm>
              <a:custGeom>
                <a:avLst/>
                <a:gdLst/>
                <a:ahLst/>
                <a:cxnLst/>
                <a:rect l="0" t="0" r="0" b="0"/>
                <a:pathLst>
                  <a:path w="178595" h="342901">
                    <a:moveTo>
                      <a:pt x="14287" y="0"/>
                    </a:moveTo>
                    <a:lnTo>
                      <a:pt x="10494" y="0"/>
                    </a:lnTo>
                    <a:lnTo>
                      <a:pt x="9377" y="1587"/>
                    </a:lnTo>
                    <a:lnTo>
                      <a:pt x="7438" y="16094"/>
                    </a:lnTo>
                    <a:lnTo>
                      <a:pt x="7954" y="45489"/>
                    </a:lnTo>
                    <a:lnTo>
                      <a:pt x="13297" y="72881"/>
                    </a:lnTo>
                    <a:lnTo>
                      <a:pt x="14157" y="107346"/>
                    </a:lnTo>
                    <a:lnTo>
                      <a:pt x="16365" y="128644"/>
                    </a:lnTo>
                    <a:lnTo>
                      <a:pt x="20430" y="157173"/>
                    </a:lnTo>
                    <a:lnTo>
                      <a:pt x="15645" y="192883"/>
                    </a:lnTo>
                    <a:lnTo>
                      <a:pt x="14690" y="220663"/>
                    </a:lnTo>
                    <a:lnTo>
                      <a:pt x="12290" y="250590"/>
                    </a:lnTo>
                    <a:lnTo>
                      <a:pt x="7027" y="281708"/>
                    </a:lnTo>
                    <a:lnTo>
                      <a:pt x="721" y="315953"/>
                    </a:lnTo>
                    <a:lnTo>
                      <a:pt x="28" y="327404"/>
                    </a:lnTo>
                    <a:lnTo>
                      <a:pt x="1" y="293936"/>
                    </a:lnTo>
                    <a:lnTo>
                      <a:pt x="0" y="263358"/>
                    </a:lnTo>
                    <a:lnTo>
                      <a:pt x="5654" y="230590"/>
                    </a:lnTo>
                    <a:lnTo>
                      <a:pt x="8069" y="219165"/>
                    </a:lnTo>
                    <a:lnTo>
                      <a:pt x="23150" y="189228"/>
                    </a:lnTo>
                    <a:lnTo>
                      <a:pt x="46940" y="158798"/>
                    </a:lnTo>
                    <a:lnTo>
                      <a:pt x="54200" y="149158"/>
                    </a:lnTo>
                    <a:lnTo>
                      <a:pt x="85831" y="123161"/>
                    </a:lnTo>
                    <a:lnTo>
                      <a:pt x="97927" y="116926"/>
                    </a:lnTo>
                    <a:lnTo>
                      <a:pt x="112918" y="114819"/>
                    </a:lnTo>
                    <a:lnTo>
                      <a:pt x="115759" y="115439"/>
                    </a:lnTo>
                    <a:lnTo>
                      <a:pt x="117655" y="116647"/>
                    </a:lnTo>
                    <a:lnTo>
                      <a:pt x="139739" y="141314"/>
                    </a:lnTo>
                    <a:lnTo>
                      <a:pt x="150046" y="173723"/>
                    </a:lnTo>
                    <a:lnTo>
                      <a:pt x="158342" y="208017"/>
                    </a:lnTo>
                    <a:lnTo>
                      <a:pt x="162539" y="233084"/>
                    </a:lnTo>
                    <a:lnTo>
                      <a:pt x="163956" y="265734"/>
                    </a:lnTo>
                    <a:lnTo>
                      <a:pt x="170426" y="297362"/>
                    </a:lnTo>
                    <a:lnTo>
                      <a:pt x="178273" y="330568"/>
                    </a:lnTo>
                    <a:lnTo>
                      <a:pt x="178594" y="34290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8" name="SMARTInkShape-1769"/>
              <p:cNvSpPr/>
              <p:nvPr/>
            </p:nvSpPr>
            <p:spPr>
              <a:xfrm>
                <a:off x="7058025" y="2407444"/>
                <a:ext cx="257176" cy="71438"/>
              </a:xfrm>
              <a:custGeom>
                <a:avLst/>
                <a:gdLst/>
                <a:ahLst/>
                <a:cxnLst/>
                <a:rect l="0" t="0" r="0" b="0"/>
                <a:pathLst>
                  <a:path w="257176" h="71438">
                    <a:moveTo>
                      <a:pt x="0" y="71437"/>
                    </a:moveTo>
                    <a:lnTo>
                      <a:pt x="33509" y="70644"/>
                    </a:lnTo>
                    <a:lnTo>
                      <a:pt x="63622" y="65783"/>
                    </a:lnTo>
                    <a:lnTo>
                      <a:pt x="92736" y="64588"/>
                    </a:lnTo>
                    <a:lnTo>
                      <a:pt x="121845" y="60588"/>
                    </a:lnTo>
                    <a:lnTo>
                      <a:pt x="155648" y="51948"/>
                    </a:lnTo>
                    <a:lnTo>
                      <a:pt x="185685" y="44559"/>
                    </a:lnTo>
                    <a:lnTo>
                      <a:pt x="219197" y="28535"/>
                    </a:lnTo>
                    <a:lnTo>
                      <a:pt x="257175" y="0"/>
                    </a:lnTo>
                  </a:path>
                </a:pathLst>
              </a:cu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3492" y="2323652"/>
            <a:ext cx="7186108" cy="2781747"/>
          </a:xfrm>
        </p:spPr>
        <p:txBody>
          <a:bodyPr/>
          <a:lstStyle/>
          <a:p>
            <a:r>
              <a:rPr lang="en-US" sz="2800" b="1" dirty="0"/>
              <a:t>DURING ENDOCYTOSIS, THE CELL MEMBRANE FOLDS IN AND FORMS A SMALL POUCH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r>
              <a:rPr lang="en-US" sz="2800" b="1" dirty="0"/>
              <a:t> THE POUCH THEN PINCHES OFF FROM THE CELL MEMBRANE TO BECOME A </a:t>
            </a:r>
            <a:r>
              <a:rPr lang="en-US" sz="2800" b="1" dirty="0">
                <a:solidFill>
                  <a:srgbClr val="990099"/>
                </a:solidFill>
              </a:rPr>
              <a:t>VESICLE</a:t>
            </a:r>
            <a:r>
              <a:rPr lang="en-US" sz="2800" b="1" dirty="0"/>
              <a:t>.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7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9"/>
          <a:stretch/>
        </p:blipFill>
        <p:spPr>
          <a:xfrm>
            <a:off x="1066800" y="2286000"/>
            <a:ext cx="7010400" cy="368987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87069"/>
          </a:xfrm>
        </p:spPr>
        <p:txBody>
          <a:bodyPr>
            <a:normAutofit/>
          </a:bodyPr>
          <a:lstStyle/>
          <a:p>
            <a:r>
              <a:rPr lang="en-US" dirty="0" smtClean="0"/>
              <a:t>Active Transport - Endocytosis</a:t>
            </a:r>
            <a:endParaRPr lang="en-US" dirty="0"/>
          </a:p>
        </p:txBody>
      </p:sp>
      <p:sp>
        <p:nvSpPr>
          <p:cNvPr id="190" name="SMARTInkShape-1770"/>
          <p:cNvSpPr/>
          <p:nvPr/>
        </p:nvSpPr>
        <p:spPr>
          <a:xfrm>
            <a:off x="6465777" y="3115755"/>
            <a:ext cx="27894" cy="13534"/>
          </a:xfrm>
          <a:custGeom>
            <a:avLst/>
            <a:gdLst/>
            <a:ahLst/>
            <a:cxnLst/>
            <a:rect l="0" t="0" r="0" b="0"/>
            <a:pathLst>
              <a:path w="27894" h="13534">
                <a:moveTo>
                  <a:pt x="27893" y="13208"/>
                </a:moveTo>
                <a:lnTo>
                  <a:pt x="21741" y="7057"/>
                </a:lnTo>
                <a:lnTo>
                  <a:pt x="21042" y="2566"/>
                </a:lnTo>
                <a:lnTo>
                  <a:pt x="20150" y="1350"/>
                </a:lnTo>
                <a:lnTo>
                  <a:pt x="17043" y="0"/>
                </a:lnTo>
                <a:lnTo>
                  <a:pt x="15896" y="434"/>
                </a:lnTo>
                <a:lnTo>
                  <a:pt x="15133" y="1517"/>
                </a:lnTo>
                <a:lnTo>
                  <a:pt x="14624" y="3033"/>
                </a:lnTo>
                <a:lnTo>
                  <a:pt x="13490" y="4043"/>
                </a:lnTo>
                <a:lnTo>
                  <a:pt x="5968" y="7781"/>
                </a:lnTo>
                <a:lnTo>
                  <a:pt x="0" y="135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1771"/>
          <p:cNvSpPr/>
          <p:nvPr/>
        </p:nvSpPr>
        <p:spPr>
          <a:xfrm>
            <a:off x="3964086" y="2541723"/>
            <a:ext cx="36415" cy="1453"/>
          </a:xfrm>
          <a:custGeom>
            <a:avLst/>
            <a:gdLst/>
            <a:ahLst/>
            <a:cxnLst/>
            <a:rect l="0" t="0" r="0" b="0"/>
            <a:pathLst>
              <a:path w="36415" h="1453">
                <a:moveTo>
                  <a:pt x="0" y="0"/>
                </a:moveTo>
                <a:lnTo>
                  <a:pt x="36414" y="14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21507" y="2142815"/>
            <a:ext cx="1643038" cy="1300474"/>
            <a:chOff x="621507" y="2142815"/>
            <a:chExt cx="1643038" cy="1300474"/>
          </a:xfrm>
        </p:grpSpPr>
        <p:sp>
          <p:nvSpPr>
            <p:cNvPr id="192" name="SMARTInkShape-1772"/>
            <p:cNvSpPr/>
            <p:nvPr/>
          </p:nvSpPr>
          <p:spPr>
            <a:xfrm>
              <a:off x="964406" y="3114675"/>
              <a:ext cx="721520" cy="328614"/>
            </a:xfrm>
            <a:custGeom>
              <a:avLst/>
              <a:gdLst/>
              <a:ahLst/>
              <a:cxnLst/>
              <a:rect l="0" t="0" r="0" b="0"/>
              <a:pathLst>
                <a:path w="721520" h="328614">
                  <a:moveTo>
                    <a:pt x="721519" y="321469"/>
                  </a:moveTo>
                  <a:lnTo>
                    <a:pt x="717727" y="321469"/>
                  </a:lnTo>
                  <a:lnTo>
                    <a:pt x="716609" y="322263"/>
                  </a:lnTo>
                  <a:lnTo>
                    <a:pt x="715865" y="323585"/>
                  </a:lnTo>
                  <a:lnTo>
                    <a:pt x="715368" y="325261"/>
                  </a:lnTo>
                  <a:lnTo>
                    <a:pt x="714243" y="326378"/>
                  </a:lnTo>
                  <a:lnTo>
                    <a:pt x="710877" y="327620"/>
                  </a:lnTo>
                  <a:lnTo>
                    <a:pt x="676273" y="328610"/>
                  </a:lnTo>
                  <a:lnTo>
                    <a:pt x="640606" y="328613"/>
                  </a:lnTo>
                  <a:lnTo>
                    <a:pt x="605586" y="328613"/>
                  </a:lnTo>
                  <a:lnTo>
                    <a:pt x="569968" y="328613"/>
                  </a:lnTo>
                  <a:lnTo>
                    <a:pt x="535715" y="328613"/>
                  </a:lnTo>
                  <a:lnTo>
                    <a:pt x="502719" y="322958"/>
                  </a:lnTo>
                  <a:lnTo>
                    <a:pt x="471721" y="321599"/>
                  </a:lnTo>
                  <a:lnTo>
                    <a:pt x="437887" y="316577"/>
                  </a:lnTo>
                  <a:lnTo>
                    <a:pt x="422021" y="314198"/>
                  </a:lnTo>
                  <a:lnTo>
                    <a:pt x="419460" y="312653"/>
                  </a:lnTo>
                  <a:lnTo>
                    <a:pt x="417752" y="310829"/>
                  </a:lnTo>
                  <a:lnTo>
                    <a:pt x="411622" y="308802"/>
                  </a:lnTo>
                  <a:lnTo>
                    <a:pt x="390961" y="306601"/>
                  </a:lnTo>
                  <a:lnTo>
                    <a:pt x="377059" y="301569"/>
                  </a:lnTo>
                  <a:lnTo>
                    <a:pt x="363869" y="298375"/>
                  </a:lnTo>
                  <a:lnTo>
                    <a:pt x="349907" y="294518"/>
                  </a:lnTo>
                  <a:lnTo>
                    <a:pt x="341252" y="292822"/>
                  </a:lnTo>
                  <a:lnTo>
                    <a:pt x="331123" y="288198"/>
                  </a:lnTo>
                  <a:lnTo>
                    <a:pt x="295577" y="280262"/>
                  </a:lnTo>
                  <a:lnTo>
                    <a:pt x="277961" y="273436"/>
                  </a:lnTo>
                  <a:lnTo>
                    <a:pt x="267207" y="270752"/>
                  </a:lnTo>
                  <a:lnTo>
                    <a:pt x="232930" y="255484"/>
                  </a:lnTo>
                  <a:lnTo>
                    <a:pt x="207426" y="240862"/>
                  </a:lnTo>
                  <a:lnTo>
                    <a:pt x="172962" y="216251"/>
                  </a:lnTo>
                  <a:lnTo>
                    <a:pt x="138201" y="193965"/>
                  </a:lnTo>
                  <a:lnTo>
                    <a:pt x="105670" y="162766"/>
                  </a:lnTo>
                  <a:lnTo>
                    <a:pt x="77524" y="130879"/>
                  </a:lnTo>
                  <a:lnTo>
                    <a:pt x="53127" y="96832"/>
                  </a:lnTo>
                  <a:lnTo>
                    <a:pt x="35762" y="63245"/>
                  </a:lnTo>
                  <a:lnTo>
                    <a:pt x="16406" y="29175"/>
                  </a:lnTo>
                  <a:lnTo>
                    <a:pt x="13773" y="12632"/>
                  </a:lnTo>
                  <a:lnTo>
                    <a:pt x="12357" y="10802"/>
                  </a:lnTo>
                  <a:lnTo>
                    <a:pt x="10619" y="9583"/>
                  </a:lnTo>
                  <a:lnTo>
                    <a:pt x="9461" y="7976"/>
                  </a:lnTo>
                  <a:lnTo>
                    <a:pt x="7145" y="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SMARTInkShape-Group517"/>
            <p:cNvGrpSpPr/>
            <p:nvPr/>
          </p:nvGrpSpPr>
          <p:grpSpPr>
            <a:xfrm>
              <a:off x="621507" y="2142815"/>
              <a:ext cx="1643038" cy="941768"/>
              <a:chOff x="528663" y="2158621"/>
              <a:chExt cx="1643038" cy="941768"/>
            </a:xfrm>
          </p:grpSpPr>
          <p:sp>
            <p:nvSpPr>
              <p:cNvPr id="193" name="SMARTInkShape-1773"/>
              <p:cNvSpPr/>
              <p:nvPr/>
            </p:nvSpPr>
            <p:spPr>
              <a:xfrm>
                <a:off x="1050131" y="2593219"/>
                <a:ext cx="257176" cy="242787"/>
              </a:xfrm>
              <a:custGeom>
                <a:avLst/>
                <a:gdLst/>
                <a:ahLst/>
                <a:cxnLst/>
                <a:rect l="0" t="0" r="0" b="0"/>
                <a:pathLst>
                  <a:path w="257176" h="242787">
                    <a:moveTo>
                      <a:pt x="0" y="85687"/>
                    </a:moveTo>
                    <a:lnTo>
                      <a:pt x="0" y="100122"/>
                    </a:lnTo>
                    <a:lnTo>
                      <a:pt x="2117" y="106125"/>
                    </a:lnTo>
                    <a:lnTo>
                      <a:pt x="20128" y="140398"/>
                    </a:lnTo>
                    <a:lnTo>
                      <a:pt x="37721" y="175431"/>
                    </a:lnTo>
                    <a:lnTo>
                      <a:pt x="54092" y="207366"/>
                    </a:lnTo>
                    <a:lnTo>
                      <a:pt x="78545" y="242786"/>
                    </a:lnTo>
                    <a:lnTo>
                      <a:pt x="78571" y="239038"/>
                    </a:lnTo>
                    <a:lnTo>
                      <a:pt x="69762" y="204773"/>
                    </a:lnTo>
                    <a:lnTo>
                      <a:pt x="62657" y="169715"/>
                    </a:lnTo>
                    <a:lnTo>
                      <a:pt x="51979" y="136172"/>
                    </a:lnTo>
                    <a:lnTo>
                      <a:pt x="46330" y="102384"/>
                    </a:lnTo>
                    <a:lnTo>
                      <a:pt x="46520" y="90727"/>
                    </a:lnTo>
                    <a:lnTo>
                      <a:pt x="49802" y="62588"/>
                    </a:lnTo>
                    <a:lnTo>
                      <a:pt x="50664" y="60763"/>
                    </a:lnTo>
                    <a:lnTo>
                      <a:pt x="52032" y="59546"/>
                    </a:lnTo>
                    <a:lnTo>
                      <a:pt x="56851" y="57255"/>
                    </a:lnTo>
                    <a:lnTo>
                      <a:pt x="69425" y="63275"/>
                    </a:lnTo>
                    <a:lnTo>
                      <a:pt x="95271" y="98947"/>
                    </a:lnTo>
                    <a:lnTo>
                      <a:pt x="116682" y="133642"/>
                    </a:lnTo>
                    <a:lnTo>
                      <a:pt x="132557" y="159394"/>
                    </a:lnTo>
                    <a:lnTo>
                      <a:pt x="135585" y="168292"/>
                    </a:lnTo>
                    <a:lnTo>
                      <a:pt x="157041" y="199837"/>
                    </a:lnTo>
                    <a:lnTo>
                      <a:pt x="157160" y="183191"/>
                    </a:lnTo>
                    <a:lnTo>
                      <a:pt x="148344" y="149790"/>
                    </a:lnTo>
                    <a:lnTo>
                      <a:pt x="137892" y="119646"/>
                    </a:lnTo>
                    <a:lnTo>
                      <a:pt x="130661" y="89103"/>
                    </a:lnTo>
                    <a:lnTo>
                      <a:pt x="128997" y="67312"/>
                    </a:lnTo>
                    <a:lnTo>
                      <a:pt x="134774" y="31971"/>
                    </a:lnTo>
                    <a:lnTo>
                      <a:pt x="136336" y="17779"/>
                    </a:lnTo>
                    <a:lnTo>
                      <a:pt x="141379" y="9828"/>
                    </a:lnTo>
                    <a:lnTo>
                      <a:pt x="145650" y="4876"/>
                    </a:lnTo>
                    <a:lnTo>
                      <a:pt x="150194" y="2146"/>
                    </a:lnTo>
                    <a:lnTo>
                      <a:pt x="157039" y="250"/>
                    </a:lnTo>
                    <a:lnTo>
                      <a:pt x="163193" y="0"/>
                    </a:lnTo>
                    <a:lnTo>
                      <a:pt x="169790" y="4879"/>
                    </a:lnTo>
                    <a:lnTo>
                      <a:pt x="188655" y="14397"/>
                    </a:lnTo>
                    <a:lnTo>
                      <a:pt x="192445" y="18317"/>
                    </a:lnTo>
                    <a:lnTo>
                      <a:pt x="199367" y="30624"/>
                    </a:lnTo>
                    <a:lnTo>
                      <a:pt x="209179" y="40445"/>
                    </a:lnTo>
                    <a:lnTo>
                      <a:pt x="221783" y="69423"/>
                    </a:lnTo>
                    <a:lnTo>
                      <a:pt x="231046" y="84326"/>
                    </a:lnTo>
                    <a:lnTo>
                      <a:pt x="241215" y="119329"/>
                    </a:lnTo>
                    <a:lnTo>
                      <a:pt x="242938" y="125246"/>
                    </a:lnTo>
                    <a:lnTo>
                      <a:pt x="248395" y="135511"/>
                    </a:lnTo>
                    <a:lnTo>
                      <a:pt x="248941" y="137953"/>
                    </a:lnTo>
                    <a:lnTo>
                      <a:pt x="257175" y="1499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ARTInkShape-1774"/>
              <p:cNvSpPr/>
              <p:nvPr/>
            </p:nvSpPr>
            <p:spPr>
              <a:xfrm>
                <a:off x="1443038" y="2378906"/>
                <a:ext cx="135732" cy="241721"/>
              </a:xfrm>
              <a:custGeom>
                <a:avLst/>
                <a:gdLst/>
                <a:ahLst/>
                <a:cxnLst/>
                <a:rect l="0" t="0" r="0" b="0"/>
                <a:pathLst>
                  <a:path w="135732" h="241721">
                    <a:moveTo>
                      <a:pt x="0" y="42825"/>
                    </a:moveTo>
                    <a:lnTo>
                      <a:pt x="0" y="46618"/>
                    </a:lnTo>
                    <a:lnTo>
                      <a:pt x="2116" y="50596"/>
                    </a:lnTo>
                    <a:lnTo>
                      <a:pt x="20792" y="84471"/>
                    </a:lnTo>
                    <a:lnTo>
                      <a:pt x="37834" y="118500"/>
                    </a:lnTo>
                    <a:lnTo>
                      <a:pt x="53508" y="154077"/>
                    </a:lnTo>
                    <a:lnTo>
                      <a:pt x="64601" y="187549"/>
                    </a:lnTo>
                    <a:lnTo>
                      <a:pt x="77188" y="222079"/>
                    </a:lnTo>
                    <a:lnTo>
                      <a:pt x="84981" y="235459"/>
                    </a:lnTo>
                    <a:lnTo>
                      <a:pt x="85627" y="241720"/>
                    </a:lnTo>
                    <a:lnTo>
                      <a:pt x="85722" y="226028"/>
                    </a:lnTo>
                    <a:lnTo>
                      <a:pt x="80021" y="206807"/>
                    </a:lnTo>
                    <a:lnTo>
                      <a:pt x="66592" y="176271"/>
                    </a:lnTo>
                    <a:lnTo>
                      <a:pt x="59250" y="146149"/>
                    </a:lnTo>
                    <a:lnTo>
                      <a:pt x="57334" y="112437"/>
                    </a:lnTo>
                    <a:lnTo>
                      <a:pt x="57166" y="76894"/>
                    </a:lnTo>
                    <a:lnTo>
                      <a:pt x="60945" y="45851"/>
                    </a:lnTo>
                    <a:lnTo>
                      <a:pt x="64426" y="26254"/>
                    </a:lnTo>
                    <a:lnTo>
                      <a:pt x="69800" y="17366"/>
                    </a:lnTo>
                    <a:lnTo>
                      <a:pt x="81060" y="4822"/>
                    </a:lnTo>
                    <a:lnTo>
                      <a:pt x="85768" y="2123"/>
                    </a:lnTo>
                    <a:lnTo>
                      <a:pt x="95258" y="389"/>
                    </a:lnTo>
                    <a:lnTo>
                      <a:pt x="117122" y="0"/>
                    </a:lnTo>
                    <a:lnTo>
                      <a:pt x="120944" y="781"/>
                    </a:lnTo>
                    <a:lnTo>
                      <a:pt x="123492" y="2096"/>
                    </a:lnTo>
                    <a:lnTo>
                      <a:pt x="125190" y="3766"/>
                    </a:lnTo>
                    <a:lnTo>
                      <a:pt x="135731" y="710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ARTInkShape-1775"/>
              <p:cNvSpPr/>
              <p:nvPr/>
            </p:nvSpPr>
            <p:spPr>
              <a:xfrm>
                <a:off x="1278818" y="2486025"/>
                <a:ext cx="171327" cy="234712"/>
              </a:xfrm>
              <a:custGeom>
                <a:avLst/>
                <a:gdLst/>
                <a:ahLst/>
                <a:cxnLst/>
                <a:rect l="0" t="0" r="0" b="0"/>
                <a:pathLst>
                  <a:path w="171327" h="234712">
                    <a:moveTo>
                      <a:pt x="7057" y="0"/>
                    </a:moveTo>
                    <a:lnTo>
                      <a:pt x="0" y="0"/>
                    </a:lnTo>
                    <a:lnTo>
                      <a:pt x="3731" y="3792"/>
                    </a:lnTo>
                    <a:lnTo>
                      <a:pt x="5579" y="9887"/>
                    </a:lnTo>
                    <a:lnTo>
                      <a:pt x="7194" y="17095"/>
                    </a:lnTo>
                    <a:lnTo>
                      <a:pt x="24094" y="48688"/>
                    </a:lnTo>
                    <a:lnTo>
                      <a:pt x="39424" y="81431"/>
                    </a:lnTo>
                    <a:lnTo>
                      <a:pt x="48185" y="115991"/>
                    </a:lnTo>
                    <a:lnTo>
                      <a:pt x="62676" y="146783"/>
                    </a:lnTo>
                    <a:lnTo>
                      <a:pt x="74900" y="175603"/>
                    </a:lnTo>
                    <a:lnTo>
                      <a:pt x="83264" y="209302"/>
                    </a:lnTo>
                    <a:lnTo>
                      <a:pt x="85728" y="218296"/>
                    </a:lnTo>
                    <a:lnTo>
                      <a:pt x="92460" y="228152"/>
                    </a:lnTo>
                    <a:lnTo>
                      <a:pt x="98904" y="234711"/>
                    </a:lnTo>
                    <a:lnTo>
                      <a:pt x="99245" y="234262"/>
                    </a:lnTo>
                    <a:lnTo>
                      <a:pt x="99623" y="231646"/>
                    </a:lnTo>
                    <a:lnTo>
                      <a:pt x="98930" y="230630"/>
                    </a:lnTo>
                    <a:lnTo>
                      <a:pt x="97675" y="229954"/>
                    </a:lnTo>
                    <a:lnTo>
                      <a:pt x="96044" y="229502"/>
                    </a:lnTo>
                    <a:lnTo>
                      <a:pt x="94232" y="222651"/>
                    </a:lnTo>
                    <a:lnTo>
                      <a:pt x="90793" y="192986"/>
                    </a:lnTo>
                    <a:lnTo>
                      <a:pt x="87165" y="178625"/>
                    </a:lnTo>
                    <a:lnTo>
                      <a:pt x="83974" y="164315"/>
                    </a:lnTo>
                    <a:lnTo>
                      <a:pt x="80118" y="150021"/>
                    </a:lnTo>
                    <a:lnTo>
                      <a:pt x="76520" y="117211"/>
                    </a:lnTo>
                    <a:lnTo>
                      <a:pt x="71805" y="81581"/>
                    </a:lnTo>
                    <a:lnTo>
                      <a:pt x="72346" y="73565"/>
                    </a:lnTo>
                    <a:lnTo>
                      <a:pt x="80182" y="41706"/>
                    </a:lnTo>
                    <a:lnTo>
                      <a:pt x="86138" y="30349"/>
                    </a:lnTo>
                    <a:lnTo>
                      <a:pt x="90623" y="25395"/>
                    </a:lnTo>
                    <a:lnTo>
                      <a:pt x="107082" y="16009"/>
                    </a:lnTo>
                    <a:lnTo>
                      <a:pt x="109459" y="15435"/>
                    </a:lnTo>
                    <a:lnTo>
                      <a:pt x="116334" y="19031"/>
                    </a:lnTo>
                    <a:lnTo>
                      <a:pt x="145082" y="45202"/>
                    </a:lnTo>
                    <a:lnTo>
                      <a:pt x="166598" y="77316"/>
                    </a:lnTo>
                    <a:lnTo>
                      <a:pt x="169951" y="90818"/>
                    </a:lnTo>
                    <a:lnTo>
                      <a:pt x="171326" y="126509"/>
                    </a:lnTo>
                    <a:lnTo>
                      <a:pt x="165653" y="145316"/>
                    </a:lnTo>
                    <a:lnTo>
                      <a:pt x="151306" y="179566"/>
                    </a:lnTo>
                    <a:lnTo>
                      <a:pt x="136688" y="198350"/>
                    </a:lnTo>
                    <a:lnTo>
                      <a:pt x="123876" y="210917"/>
                    </a:lnTo>
                    <a:lnTo>
                      <a:pt x="99926" y="22145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ARTInkShape-1776"/>
              <p:cNvSpPr/>
              <p:nvPr/>
            </p:nvSpPr>
            <p:spPr>
              <a:xfrm>
                <a:off x="1621748" y="2323034"/>
                <a:ext cx="199909" cy="205338"/>
              </a:xfrm>
              <a:custGeom>
                <a:avLst/>
                <a:gdLst/>
                <a:ahLst/>
                <a:cxnLst/>
                <a:rect l="0" t="0" r="0" b="0"/>
                <a:pathLst>
                  <a:path w="199909" h="205338">
                    <a:moveTo>
                      <a:pt x="85608" y="27260"/>
                    </a:moveTo>
                    <a:lnTo>
                      <a:pt x="85608" y="23467"/>
                    </a:lnTo>
                    <a:lnTo>
                      <a:pt x="84815" y="22350"/>
                    </a:lnTo>
                    <a:lnTo>
                      <a:pt x="83492" y="21605"/>
                    </a:lnTo>
                    <a:lnTo>
                      <a:pt x="81816" y="21109"/>
                    </a:lnTo>
                    <a:lnTo>
                      <a:pt x="80699" y="19984"/>
                    </a:lnTo>
                    <a:lnTo>
                      <a:pt x="77867" y="12899"/>
                    </a:lnTo>
                    <a:lnTo>
                      <a:pt x="68547" y="3124"/>
                    </a:lnTo>
                    <a:lnTo>
                      <a:pt x="64003" y="658"/>
                    </a:lnTo>
                    <a:lnTo>
                      <a:pt x="61679" y="0"/>
                    </a:lnTo>
                    <a:lnTo>
                      <a:pt x="35197" y="4951"/>
                    </a:lnTo>
                    <a:lnTo>
                      <a:pt x="29336" y="7555"/>
                    </a:lnTo>
                    <a:lnTo>
                      <a:pt x="26662" y="9361"/>
                    </a:lnTo>
                    <a:lnTo>
                      <a:pt x="19107" y="19487"/>
                    </a:lnTo>
                    <a:lnTo>
                      <a:pt x="6593" y="53434"/>
                    </a:lnTo>
                    <a:lnTo>
                      <a:pt x="1209" y="83936"/>
                    </a:lnTo>
                    <a:lnTo>
                      <a:pt x="0" y="117287"/>
                    </a:lnTo>
                    <a:lnTo>
                      <a:pt x="6044" y="152433"/>
                    </a:lnTo>
                    <a:lnTo>
                      <a:pt x="10528" y="167447"/>
                    </a:lnTo>
                    <a:lnTo>
                      <a:pt x="16884" y="178158"/>
                    </a:lnTo>
                    <a:lnTo>
                      <a:pt x="37019" y="199966"/>
                    </a:lnTo>
                    <a:lnTo>
                      <a:pt x="42317" y="203237"/>
                    </a:lnTo>
                    <a:lnTo>
                      <a:pt x="48112" y="204690"/>
                    </a:lnTo>
                    <a:lnTo>
                      <a:pt x="55978" y="205337"/>
                    </a:lnTo>
                    <a:lnTo>
                      <a:pt x="62650" y="203507"/>
                    </a:lnTo>
                    <a:lnTo>
                      <a:pt x="73400" y="195865"/>
                    </a:lnTo>
                    <a:lnTo>
                      <a:pt x="76214" y="191360"/>
                    </a:lnTo>
                    <a:lnTo>
                      <a:pt x="89768" y="159529"/>
                    </a:lnTo>
                    <a:lnTo>
                      <a:pt x="97400" y="125528"/>
                    </a:lnTo>
                    <a:lnTo>
                      <a:pt x="99677" y="91462"/>
                    </a:lnTo>
                    <a:lnTo>
                      <a:pt x="99037" y="75563"/>
                    </a:lnTo>
                    <a:lnTo>
                      <a:pt x="93044" y="40604"/>
                    </a:lnTo>
                    <a:lnTo>
                      <a:pt x="92753" y="20243"/>
                    </a:lnTo>
                    <a:lnTo>
                      <a:pt x="92752" y="27738"/>
                    </a:lnTo>
                    <a:lnTo>
                      <a:pt x="94869" y="33558"/>
                    </a:lnTo>
                    <a:lnTo>
                      <a:pt x="96544" y="36221"/>
                    </a:lnTo>
                    <a:lnTo>
                      <a:pt x="105959" y="71202"/>
                    </a:lnTo>
                    <a:lnTo>
                      <a:pt x="119161" y="100487"/>
                    </a:lnTo>
                    <a:lnTo>
                      <a:pt x="138004" y="122394"/>
                    </a:lnTo>
                    <a:lnTo>
                      <a:pt x="152432" y="131218"/>
                    </a:lnTo>
                    <a:lnTo>
                      <a:pt x="162484" y="133995"/>
                    </a:lnTo>
                    <a:lnTo>
                      <a:pt x="167477" y="134291"/>
                    </a:lnTo>
                    <a:lnTo>
                      <a:pt x="177775" y="130587"/>
                    </a:lnTo>
                    <a:lnTo>
                      <a:pt x="187088" y="124462"/>
                    </a:lnTo>
                    <a:lnTo>
                      <a:pt x="199908" y="10584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ARTInkShape-1777"/>
              <p:cNvSpPr/>
              <p:nvPr/>
            </p:nvSpPr>
            <p:spPr>
              <a:xfrm>
                <a:off x="721519" y="2786463"/>
                <a:ext cx="214313" cy="299237"/>
              </a:xfrm>
              <a:custGeom>
                <a:avLst/>
                <a:gdLst/>
                <a:ahLst/>
                <a:cxnLst/>
                <a:rect l="0" t="0" r="0" b="0"/>
                <a:pathLst>
                  <a:path w="214313" h="299237">
                    <a:moveTo>
                      <a:pt x="0" y="106756"/>
                    </a:moveTo>
                    <a:lnTo>
                      <a:pt x="0" y="110548"/>
                    </a:lnTo>
                    <a:lnTo>
                      <a:pt x="2116" y="114527"/>
                    </a:lnTo>
                    <a:lnTo>
                      <a:pt x="3792" y="116699"/>
                    </a:lnTo>
                    <a:lnTo>
                      <a:pt x="5654" y="123346"/>
                    </a:lnTo>
                    <a:lnTo>
                      <a:pt x="8819" y="136013"/>
                    </a:lnTo>
                    <a:lnTo>
                      <a:pt x="21578" y="166082"/>
                    </a:lnTo>
                    <a:lnTo>
                      <a:pt x="30077" y="201305"/>
                    </a:lnTo>
                    <a:lnTo>
                      <a:pt x="37340" y="234864"/>
                    </a:lnTo>
                    <a:lnTo>
                      <a:pt x="41226" y="249489"/>
                    </a:lnTo>
                    <a:lnTo>
                      <a:pt x="42929" y="258299"/>
                    </a:lnTo>
                    <a:lnTo>
                      <a:pt x="47556" y="268515"/>
                    </a:lnTo>
                    <a:lnTo>
                      <a:pt x="50074" y="279656"/>
                    </a:lnTo>
                    <a:lnTo>
                      <a:pt x="51639" y="281554"/>
                    </a:lnTo>
                    <a:lnTo>
                      <a:pt x="53476" y="282819"/>
                    </a:lnTo>
                    <a:lnTo>
                      <a:pt x="54700" y="284456"/>
                    </a:lnTo>
                    <a:lnTo>
                      <a:pt x="56061" y="288392"/>
                    </a:lnTo>
                    <a:lnTo>
                      <a:pt x="57121" y="299236"/>
                    </a:lnTo>
                    <a:lnTo>
                      <a:pt x="57147" y="289659"/>
                    </a:lnTo>
                    <a:lnTo>
                      <a:pt x="55032" y="285148"/>
                    </a:lnTo>
                    <a:lnTo>
                      <a:pt x="38017" y="253313"/>
                    </a:lnTo>
                    <a:lnTo>
                      <a:pt x="26183" y="220600"/>
                    </a:lnTo>
                    <a:lnTo>
                      <a:pt x="14286" y="190931"/>
                    </a:lnTo>
                    <a:lnTo>
                      <a:pt x="5654" y="157253"/>
                    </a:lnTo>
                    <a:lnTo>
                      <a:pt x="3769" y="152327"/>
                    </a:lnTo>
                    <a:lnTo>
                      <a:pt x="3792" y="142620"/>
                    </a:lnTo>
                    <a:lnTo>
                      <a:pt x="6947" y="109146"/>
                    </a:lnTo>
                    <a:lnTo>
                      <a:pt x="14407" y="81503"/>
                    </a:lnTo>
                    <a:lnTo>
                      <a:pt x="27261" y="65341"/>
                    </a:lnTo>
                    <a:lnTo>
                      <a:pt x="30108" y="64537"/>
                    </a:lnTo>
                    <a:lnTo>
                      <a:pt x="31978" y="64322"/>
                    </a:lnTo>
                    <a:lnTo>
                      <a:pt x="36173" y="66201"/>
                    </a:lnTo>
                    <a:lnTo>
                      <a:pt x="38403" y="67813"/>
                    </a:lnTo>
                    <a:lnTo>
                      <a:pt x="61917" y="101971"/>
                    </a:lnTo>
                    <a:lnTo>
                      <a:pt x="77612" y="119757"/>
                    </a:lnTo>
                    <a:lnTo>
                      <a:pt x="98081" y="136964"/>
                    </a:lnTo>
                    <a:lnTo>
                      <a:pt x="116574" y="168384"/>
                    </a:lnTo>
                    <a:lnTo>
                      <a:pt x="125979" y="183870"/>
                    </a:lnTo>
                    <a:lnTo>
                      <a:pt x="128222" y="189447"/>
                    </a:lnTo>
                    <a:lnTo>
                      <a:pt x="134585" y="198127"/>
                    </a:lnTo>
                    <a:lnTo>
                      <a:pt x="135701" y="206435"/>
                    </a:lnTo>
                    <a:lnTo>
                      <a:pt x="135728" y="196796"/>
                    </a:lnTo>
                    <a:lnTo>
                      <a:pt x="133613" y="192282"/>
                    </a:lnTo>
                    <a:lnTo>
                      <a:pt x="131938" y="189967"/>
                    </a:lnTo>
                    <a:lnTo>
                      <a:pt x="123064" y="156571"/>
                    </a:lnTo>
                    <a:lnTo>
                      <a:pt x="119807" y="142418"/>
                    </a:lnTo>
                    <a:lnTo>
                      <a:pt x="109129" y="113894"/>
                    </a:lnTo>
                    <a:lnTo>
                      <a:pt x="101675" y="79670"/>
                    </a:lnTo>
                    <a:lnTo>
                      <a:pt x="100110" y="44930"/>
                    </a:lnTo>
                    <a:lnTo>
                      <a:pt x="100825" y="30720"/>
                    </a:lnTo>
                    <a:lnTo>
                      <a:pt x="106166" y="16417"/>
                    </a:lnTo>
                    <a:lnTo>
                      <a:pt x="117012" y="4166"/>
                    </a:lnTo>
                    <a:lnTo>
                      <a:pt x="121591" y="1629"/>
                    </a:lnTo>
                    <a:lnTo>
                      <a:pt x="130998" y="0"/>
                    </a:lnTo>
                    <a:lnTo>
                      <a:pt x="132575" y="660"/>
                    </a:lnTo>
                    <a:lnTo>
                      <a:pt x="133627" y="1894"/>
                    </a:lnTo>
                    <a:lnTo>
                      <a:pt x="134328" y="3511"/>
                    </a:lnTo>
                    <a:lnTo>
                      <a:pt x="135590" y="4588"/>
                    </a:lnTo>
                    <a:lnTo>
                      <a:pt x="149343" y="10252"/>
                    </a:lnTo>
                    <a:lnTo>
                      <a:pt x="151950" y="12257"/>
                    </a:lnTo>
                    <a:lnTo>
                      <a:pt x="173053" y="46679"/>
                    </a:lnTo>
                    <a:lnTo>
                      <a:pt x="189660" y="80530"/>
                    </a:lnTo>
                    <a:lnTo>
                      <a:pt x="198347" y="113898"/>
                    </a:lnTo>
                    <a:lnTo>
                      <a:pt x="200073" y="122630"/>
                    </a:lnTo>
                    <a:lnTo>
                      <a:pt x="214312" y="1496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ARTInkShape-1778"/>
              <p:cNvSpPr/>
              <p:nvPr/>
            </p:nvSpPr>
            <p:spPr>
              <a:xfrm>
                <a:off x="931716" y="2717759"/>
                <a:ext cx="111273" cy="189621"/>
              </a:xfrm>
              <a:custGeom>
                <a:avLst/>
                <a:gdLst/>
                <a:ahLst/>
                <a:cxnLst/>
                <a:rect l="0" t="0" r="0" b="0"/>
                <a:pathLst>
                  <a:path w="111273" h="189621">
                    <a:moveTo>
                      <a:pt x="4115" y="132597"/>
                    </a:moveTo>
                    <a:lnTo>
                      <a:pt x="0" y="132597"/>
                    </a:lnTo>
                    <a:lnTo>
                      <a:pt x="7701" y="132597"/>
                    </a:lnTo>
                    <a:lnTo>
                      <a:pt x="11794" y="130481"/>
                    </a:lnTo>
                    <a:lnTo>
                      <a:pt x="20890" y="122654"/>
                    </a:lnTo>
                    <a:lnTo>
                      <a:pt x="34821" y="99802"/>
                    </a:lnTo>
                    <a:lnTo>
                      <a:pt x="38873" y="96447"/>
                    </a:lnTo>
                    <a:lnTo>
                      <a:pt x="56209" y="68079"/>
                    </a:lnTo>
                    <a:lnTo>
                      <a:pt x="59018" y="60002"/>
                    </a:lnTo>
                    <a:lnTo>
                      <a:pt x="61060" y="51914"/>
                    </a:lnTo>
                    <a:lnTo>
                      <a:pt x="65879" y="42104"/>
                    </a:lnTo>
                    <a:lnTo>
                      <a:pt x="68076" y="20364"/>
                    </a:lnTo>
                    <a:lnTo>
                      <a:pt x="66144" y="13131"/>
                    </a:lnTo>
                    <a:lnTo>
                      <a:pt x="62229" y="5811"/>
                    </a:lnTo>
                    <a:lnTo>
                      <a:pt x="61114" y="5211"/>
                    </a:lnTo>
                    <a:lnTo>
                      <a:pt x="55752" y="3572"/>
                    </a:lnTo>
                    <a:lnTo>
                      <a:pt x="51407" y="376"/>
                    </a:lnTo>
                    <a:lnTo>
                      <a:pt x="49137" y="0"/>
                    </a:lnTo>
                    <a:lnTo>
                      <a:pt x="46830" y="543"/>
                    </a:lnTo>
                    <a:lnTo>
                      <a:pt x="42149" y="2469"/>
                    </a:lnTo>
                    <a:lnTo>
                      <a:pt x="37423" y="3325"/>
                    </a:lnTo>
                    <a:lnTo>
                      <a:pt x="35846" y="4347"/>
                    </a:lnTo>
                    <a:lnTo>
                      <a:pt x="34794" y="5822"/>
                    </a:lnTo>
                    <a:lnTo>
                      <a:pt x="32831" y="9578"/>
                    </a:lnTo>
                    <a:lnTo>
                      <a:pt x="22870" y="24577"/>
                    </a:lnTo>
                    <a:lnTo>
                      <a:pt x="14376" y="47319"/>
                    </a:lnTo>
                    <a:lnTo>
                      <a:pt x="7877" y="80396"/>
                    </a:lnTo>
                    <a:lnTo>
                      <a:pt x="4446" y="115318"/>
                    </a:lnTo>
                    <a:lnTo>
                      <a:pt x="11410" y="149230"/>
                    </a:lnTo>
                    <a:lnTo>
                      <a:pt x="16772" y="162749"/>
                    </a:lnTo>
                    <a:lnTo>
                      <a:pt x="28026" y="177422"/>
                    </a:lnTo>
                    <a:lnTo>
                      <a:pt x="42685" y="184860"/>
                    </a:lnTo>
                    <a:lnTo>
                      <a:pt x="57566" y="188782"/>
                    </a:lnTo>
                    <a:lnTo>
                      <a:pt x="74409" y="189620"/>
                    </a:lnTo>
                    <a:lnTo>
                      <a:pt x="81130" y="187574"/>
                    </a:lnTo>
                    <a:lnTo>
                      <a:pt x="94396" y="177555"/>
                    </a:lnTo>
                    <a:lnTo>
                      <a:pt x="101685" y="169819"/>
                    </a:lnTo>
                    <a:lnTo>
                      <a:pt x="111272" y="15402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ARTInkShape-1779"/>
              <p:cNvSpPr/>
              <p:nvPr/>
            </p:nvSpPr>
            <p:spPr>
              <a:xfrm>
                <a:off x="1800545" y="2221839"/>
                <a:ext cx="156844" cy="214080"/>
              </a:xfrm>
              <a:custGeom>
                <a:avLst/>
                <a:gdLst/>
                <a:ahLst/>
                <a:cxnLst/>
                <a:rect l="0" t="0" r="0" b="0"/>
                <a:pathLst>
                  <a:path w="156844" h="214080">
                    <a:moveTo>
                      <a:pt x="13968" y="49874"/>
                    </a:moveTo>
                    <a:lnTo>
                      <a:pt x="3326" y="49874"/>
                    </a:lnTo>
                    <a:lnTo>
                      <a:pt x="2110" y="50667"/>
                    </a:lnTo>
                    <a:lnTo>
                      <a:pt x="1300" y="51990"/>
                    </a:lnTo>
                    <a:lnTo>
                      <a:pt x="0" y="56024"/>
                    </a:lnTo>
                    <a:lnTo>
                      <a:pt x="4653" y="63318"/>
                    </a:lnTo>
                    <a:lnTo>
                      <a:pt x="12470" y="95881"/>
                    </a:lnTo>
                    <a:lnTo>
                      <a:pt x="18198" y="109631"/>
                    </a:lnTo>
                    <a:lnTo>
                      <a:pt x="28712" y="142755"/>
                    </a:lnTo>
                    <a:lnTo>
                      <a:pt x="33417" y="154917"/>
                    </a:lnTo>
                    <a:lnTo>
                      <a:pt x="44166" y="187225"/>
                    </a:lnTo>
                    <a:lnTo>
                      <a:pt x="50167" y="198256"/>
                    </a:lnTo>
                    <a:lnTo>
                      <a:pt x="55514" y="205302"/>
                    </a:lnTo>
                    <a:lnTo>
                      <a:pt x="56820" y="214079"/>
                    </a:lnTo>
                    <a:lnTo>
                      <a:pt x="56036" y="193458"/>
                    </a:lnTo>
                    <a:lnTo>
                      <a:pt x="45439" y="162168"/>
                    </a:lnTo>
                    <a:lnTo>
                      <a:pt x="37887" y="132456"/>
                    </a:lnTo>
                    <a:lnTo>
                      <a:pt x="35617" y="98163"/>
                    </a:lnTo>
                    <a:lnTo>
                      <a:pt x="36212" y="68982"/>
                    </a:lnTo>
                    <a:lnTo>
                      <a:pt x="42249" y="34618"/>
                    </a:lnTo>
                    <a:lnTo>
                      <a:pt x="49801" y="10137"/>
                    </a:lnTo>
                    <a:lnTo>
                      <a:pt x="53177" y="4961"/>
                    </a:lnTo>
                    <a:lnTo>
                      <a:pt x="55982" y="3263"/>
                    </a:lnTo>
                    <a:lnTo>
                      <a:pt x="70374" y="165"/>
                    </a:lnTo>
                    <a:lnTo>
                      <a:pt x="74226" y="0"/>
                    </a:lnTo>
                    <a:lnTo>
                      <a:pt x="78585" y="2043"/>
                    </a:lnTo>
                    <a:lnTo>
                      <a:pt x="83168" y="4803"/>
                    </a:lnTo>
                    <a:lnTo>
                      <a:pt x="87850" y="6030"/>
                    </a:lnTo>
                    <a:lnTo>
                      <a:pt x="92577" y="10808"/>
                    </a:lnTo>
                    <a:lnTo>
                      <a:pt x="104722" y="28148"/>
                    </a:lnTo>
                    <a:lnTo>
                      <a:pt x="110211" y="41702"/>
                    </a:lnTo>
                    <a:lnTo>
                      <a:pt x="125151" y="67283"/>
                    </a:lnTo>
                    <a:lnTo>
                      <a:pt x="133739" y="99923"/>
                    </a:lnTo>
                    <a:lnTo>
                      <a:pt x="135985" y="117995"/>
                    </a:lnTo>
                    <a:lnTo>
                      <a:pt x="140256" y="126590"/>
                    </a:lnTo>
                    <a:lnTo>
                      <a:pt x="142667" y="137251"/>
                    </a:lnTo>
                    <a:lnTo>
                      <a:pt x="144217" y="139081"/>
                    </a:lnTo>
                    <a:lnTo>
                      <a:pt x="148616" y="142019"/>
                    </a:lnTo>
                    <a:lnTo>
                      <a:pt x="156843" y="14274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ARTInkShape-1780"/>
              <p:cNvSpPr/>
              <p:nvPr/>
            </p:nvSpPr>
            <p:spPr>
              <a:xfrm>
                <a:off x="1971675" y="2171824"/>
                <a:ext cx="200026" cy="185282"/>
              </a:xfrm>
              <a:custGeom>
                <a:avLst/>
                <a:gdLst/>
                <a:ahLst/>
                <a:cxnLst/>
                <a:rect l="0" t="0" r="0" b="0"/>
                <a:pathLst>
                  <a:path w="200026" h="185282">
                    <a:moveTo>
                      <a:pt x="0" y="128464"/>
                    </a:moveTo>
                    <a:lnTo>
                      <a:pt x="3792" y="128464"/>
                    </a:lnTo>
                    <a:lnTo>
                      <a:pt x="7771" y="126347"/>
                    </a:lnTo>
                    <a:lnTo>
                      <a:pt x="12185" y="123554"/>
                    </a:lnTo>
                    <a:lnTo>
                      <a:pt x="19133" y="121188"/>
                    </a:lnTo>
                    <a:lnTo>
                      <a:pt x="52535" y="95107"/>
                    </a:lnTo>
                    <a:lnTo>
                      <a:pt x="66381" y="83217"/>
                    </a:lnTo>
                    <a:lnTo>
                      <a:pt x="82533" y="60069"/>
                    </a:lnTo>
                    <a:lnTo>
                      <a:pt x="84779" y="52460"/>
                    </a:lnTo>
                    <a:lnTo>
                      <a:pt x="85305" y="47588"/>
                    </a:lnTo>
                    <a:lnTo>
                      <a:pt x="87655" y="42777"/>
                    </a:lnTo>
                    <a:lnTo>
                      <a:pt x="90551" y="37993"/>
                    </a:lnTo>
                    <a:lnTo>
                      <a:pt x="92411" y="28454"/>
                    </a:lnTo>
                    <a:lnTo>
                      <a:pt x="92778" y="18927"/>
                    </a:lnTo>
                    <a:lnTo>
                      <a:pt x="90712" y="14164"/>
                    </a:lnTo>
                    <a:lnTo>
                      <a:pt x="82918" y="4639"/>
                    </a:lnTo>
                    <a:lnTo>
                      <a:pt x="78392" y="1993"/>
                    </a:lnTo>
                    <a:lnTo>
                      <a:pt x="65694" y="0"/>
                    </a:lnTo>
                    <a:lnTo>
                      <a:pt x="56707" y="7663"/>
                    </a:lnTo>
                    <a:lnTo>
                      <a:pt x="36663" y="31311"/>
                    </a:lnTo>
                    <a:lnTo>
                      <a:pt x="32170" y="41893"/>
                    </a:lnTo>
                    <a:lnTo>
                      <a:pt x="28890" y="73356"/>
                    </a:lnTo>
                    <a:lnTo>
                      <a:pt x="28603" y="106584"/>
                    </a:lnTo>
                    <a:lnTo>
                      <a:pt x="28580" y="125994"/>
                    </a:lnTo>
                    <a:lnTo>
                      <a:pt x="36161" y="144136"/>
                    </a:lnTo>
                    <a:lnTo>
                      <a:pt x="54655" y="168468"/>
                    </a:lnTo>
                    <a:lnTo>
                      <a:pt x="61879" y="175153"/>
                    </a:lnTo>
                    <a:lnTo>
                      <a:pt x="81900" y="183088"/>
                    </a:lnTo>
                    <a:lnTo>
                      <a:pt x="101106" y="185281"/>
                    </a:lnTo>
                    <a:lnTo>
                      <a:pt x="106584" y="183349"/>
                    </a:lnTo>
                    <a:lnTo>
                      <a:pt x="109156" y="181723"/>
                    </a:lnTo>
                    <a:lnTo>
                      <a:pt x="143046" y="170826"/>
                    </a:lnTo>
                    <a:lnTo>
                      <a:pt x="176923" y="151998"/>
                    </a:lnTo>
                    <a:lnTo>
                      <a:pt x="182614" y="150036"/>
                    </a:lnTo>
                    <a:lnTo>
                      <a:pt x="190280" y="145262"/>
                    </a:lnTo>
                    <a:lnTo>
                      <a:pt x="199598" y="142849"/>
                    </a:lnTo>
                    <a:lnTo>
                      <a:pt x="200025" y="13560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SMARTInkShape-1781"/>
              <p:cNvSpPr/>
              <p:nvPr/>
            </p:nvSpPr>
            <p:spPr>
              <a:xfrm>
                <a:off x="1428936" y="2158621"/>
                <a:ext cx="214128" cy="169816"/>
              </a:xfrm>
              <a:custGeom>
                <a:avLst/>
                <a:gdLst/>
                <a:ahLst/>
                <a:cxnLst/>
                <a:rect l="0" t="0" r="0" b="0"/>
                <a:pathLst>
                  <a:path w="214128" h="169816">
                    <a:moveTo>
                      <a:pt x="92683" y="41654"/>
                    </a:moveTo>
                    <a:lnTo>
                      <a:pt x="88890" y="41654"/>
                    </a:lnTo>
                    <a:lnTo>
                      <a:pt x="84912" y="37421"/>
                    </a:lnTo>
                    <a:lnTo>
                      <a:pt x="74344" y="22194"/>
                    </a:lnTo>
                    <a:lnTo>
                      <a:pt x="71659" y="8390"/>
                    </a:lnTo>
                    <a:lnTo>
                      <a:pt x="67580" y="2870"/>
                    </a:lnTo>
                    <a:lnTo>
                      <a:pt x="61418" y="604"/>
                    </a:lnTo>
                    <a:lnTo>
                      <a:pt x="57552" y="0"/>
                    </a:lnTo>
                    <a:lnTo>
                      <a:pt x="49023" y="1445"/>
                    </a:lnTo>
                    <a:lnTo>
                      <a:pt x="28946" y="7658"/>
                    </a:lnTo>
                    <a:lnTo>
                      <a:pt x="18974" y="15801"/>
                    </a:lnTo>
                    <a:lnTo>
                      <a:pt x="6972" y="46491"/>
                    </a:lnTo>
                    <a:lnTo>
                      <a:pt x="1935" y="62402"/>
                    </a:lnTo>
                    <a:lnTo>
                      <a:pt x="0" y="97254"/>
                    </a:lnTo>
                    <a:lnTo>
                      <a:pt x="615" y="131934"/>
                    </a:lnTo>
                    <a:lnTo>
                      <a:pt x="5519" y="143898"/>
                    </a:lnTo>
                    <a:lnTo>
                      <a:pt x="16607" y="158002"/>
                    </a:lnTo>
                    <a:lnTo>
                      <a:pt x="27456" y="165380"/>
                    </a:lnTo>
                    <a:lnTo>
                      <a:pt x="36932" y="168801"/>
                    </a:lnTo>
                    <a:lnTo>
                      <a:pt x="44767" y="169815"/>
                    </a:lnTo>
                    <a:lnTo>
                      <a:pt x="49691" y="167935"/>
                    </a:lnTo>
                    <a:lnTo>
                      <a:pt x="60331" y="159588"/>
                    </a:lnTo>
                    <a:lnTo>
                      <a:pt x="66781" y="149446"/>
                    </a:lnTo>
                    <a:lnTo>
                      <a:pt x="69927" y="136387"/>
                    </a:lnTo>
                    <a:lnTo>
                      <a:pt x="73194" y="113023"/>
                    </a:lnTo>
                    <a:lnTo>
                      <a:pt x="76854" y="98784"/>
                    </a:lnTo>
                    <a:lnTo>
                      <a:pt x="78504" y="90064"/>
                    </a:lnTo>
                    <a:lnTo>
                      <a:pt x="83102" y="79898"/>
                    </a:lnTo>
                    <a:lnTo>
                      <a:pt x="85444" y="47740"/>
                    </a:lnTo>
                    <a:lnTo>
                      <a:pt x="85536" y="21963"/>
                    </a:lnTo>
                    <a:lnTo>
                      <a:pt x="92388" y="13419"/>
                    </a:lnTo>
                    <a:lnTo>
                      <a:pt x="93471" y="45662"/>
                    </a:lnTo>
                    <a:lnTo>
                      <a:pt x="98384" y="62685"/>
                    </a:lnTo>
                    <a:lnTo>
                      <a:pt x="105661" y="74256"/>
                    </a:lnTo>
                    <a:lnTo>
                      <a:pt x="122683" y="92847"/>
                    </a:lnTo>
                    <a:lnTo>
                      <a:pt x="127976" y="96156"/>
                    </a:lnTo>
                    <a:lnTo>
                      <a:pt x="135419" y="98020"/>
                    </a:lnTo>
                    <a:lnTo>
                      <a:pt x="152630" y="98649"/>
                    </a:lnTo>
                    <a:lnTo>
                      <a:pt x="168301" y="94966"/>
                    </a:lnTo>
                    <a:lnTo>
                      <a:pt x="179205" y="88847"/>
                    </a:lnTo>
                    <a:lnTo>
                      <a:pt x="201481" y="72585"/>
                    </a:lnTo>
                    <a:lnTo>
                      <a:pt x="206146" y="66253"/>
                    </a:lnTo>
                    <a:lnTo>
                      <a:pt x="210051" y="64493"/>
                    </a:lnTo>
                    <a:lnTo>
                      <a:pt x="211409" y="62436"/>
                    </a:lnTo>
                    <a:lnTo>
                      <a:pt x="213590" y="49846"/>
                    </a:lnTo>
                    <a:lnTo>
                      <a:pt x="214127" y="4165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ARTInkShape-1782"/>
              <p:cNvSpPr/>
              <p:nvPr/>
            </p:nvSpPr>
            <p:spPr>
              <a:xfrm>
                <a:off x="1164431" y="2236126"/>
                <a:ext cx="250033" cy="256606"/>
              </a:xfrm>
              <a:custGeom>
                <a:avLst/>
                <a:gdLst/>
                <a:ahLst/>
                <a:cxnLst/>
                <a:rect l="0" t="0" r="0" b="0"/>
                <a:pathLst>
                  <a:path w="250033" h="256606">
                    <a:moveTo>
                      <a:pt x="0" y="57018"/>
                    </a:moveTo>
                    <a:lnTo>
                      <a:pt x="3793" y="92244"/>
                    </a:lnTo>
                    <a:lnTo>
                      <a:pt x="12357" y="126274"/>
                    </a:lnTo>
                    <a:lnTo>
                      <a:pt x="13906" y="158451"/>
                    </a:lnTo>
                    <a:lnTo>
                      <a:pt x="19916" y="190825"/>
                    </a:lnTo>
                    <a:lnTo>
                      <a:pt x="34863" y="222168"/>
                    </a:lnTo>
                    <a:lnTo>
                      <a:pt x="48205" y="249560"/>
                    </a:lnTo>
                    <a:lnTo>
                      <a:pt x="49901" y="256605"/>
                    </a:lnTo>
                    <a:lnTo>
                      <a:pt x="50004" y="236446"/>
                    </a:lnTo>
                    <a:lnTo>
                      <a:pt x="40063" y="205490"/>
                    </a:lnTo>
                    <a:lnTo>
                      <a:pt x="28520" y="173231"/>
                    </a:lnTo>
                    <a:lnTo>
                      <a:pt x="23532" y="157597"/>
                    </a:lnTo>
                    <a:lnTo>
                      <a:pt x="19499" y="122851"/>
                    </a:lnTo>
                    <a:lnTo>
                      <a:pt x="15317" y="102566"/>
                    </a:lnTo>
                    <a:lnTo>
                      <a:pt x="15142" y="67354"/>
                    </a:lnTo>
                    <a:lnTo>
                      <a:pt x="22071" y="40686"/>
                    </a:lnTo>
                    <a:lnTo>
                      <a:pt x="26478" y="33884"/>
                    </a:lnTo>
                    <a:lnTo>
                      <a:pt x="31083" y="30861"/>
                    </a:lnTo>
                    <a:lnTo>
                      <a:pt x="38138" y="29159"/>
                    </a:lnTo>
                    <a:lnTo>
                      <a:pt x="40506" y="29714"/>
                    </a:lnTo>
                    <a:lnTo>
                      <a:pt x="45255" y="32448"/>
                    </a:lnTo>
                    <a:lnTo>
                      <a:pt x="46839" y="34288"/>
                    </a:lnTo>
                    <a:lnTo>
                      <a:pt x="59709" y="57708"/>
                    </a:lnTo>
                    <a:lnTo>
                      <a:pt x="84487" y="90396"/>
                    </a:lnTo>
                    <a:lnTo>
                      <a:pt x="96916" y="110207"/>
                    </a:lnTo>
                    <a:lnTo>
                      <a:pt x="105357" y="127811"/>
                    </a:lnTo>
                    <a:lnTo>
                      <a:pt x="115972" y="139553"/>
                    </a:lnTo>
                    <a:lnTo>
                      <a:pt x="119012" y="148204"/>
                    </a:lnTo>
                    <a:lnTo>
                      <a:pt x="121757" y="165900"/>
                    </a:lnTo>
                    <a:lnTo>
                      <a:pt x="130235" y="185428"/>
                    </a:lnTo>
                    <a:lnTo>
                      <a:pt x="133289" y="190289"/>
                    </a:lnTo>
                    <a:lnTo>
                      <a:pt x="134646" y="195095"/>
                    </a:lnTo>
                    <a:lnTo>
                      <a:pt x="134214" y="196694"/>
                    </a:lnTo>
                    <a:lnTo>
                      <a:pt x="133132" y="197761"/>
                    </a:lnTo>
                    <a:lnTo>
                      <a:pt x="131618" y="198471"/>
                    </a:lnTo>
                    <a:lnTo>
                      <a:pt x="130608" y="198151"/>
                    </a:lnTo>
                    <a:lnTo>
                      <a:pt x="129934" y="197144"/>
                    </a:lnTo>
                    <a:lnTo>
                      <a:pt x="129485" y="195679"/>
                    </a:lnTo>
                    <a:lnTo>
                      <a:pt x="123052" y="185364"/>
                    </a:lnTo>
                    <a:lnTo>
                      <a:pt x="116746" y="153236"/>
                    </a:lnTo>
                    <a:lnTo>
                      <a:pt x="110830" y="120655"/>
                    </a:lnTo>
                    <a:lnTo>
                      <a:pt x="108245" y="103478"/>
                    </a:lnTo>
                    <a:lnTo>
                      <a:pt x="112954" y="70838"/>
                    </a:lnTo>
                    <a:lnTo>
                      <a:pt x="115289" y="56016"/>
                    </a:lnTo>
                    <a:lnTo>
                      <a:pt x="127607" y="26981"/>
                    </a:lnTo>
                    <a:lnTo>
                      <a:pt x="140672" y="7510"/>
                    </a:lnTo>
                    <a:lnTo>
                      <a:pt x="141407" y="4963"/>
                    </a:lnTo>
                    <a:lnTo>
                      <a:pt x="142690" y="3264"/>
                    </a:lnTo>
                    <a:lnTo>
                      <a:pt x="146232" y="1377"/>
                    </a:lnTo>
                    <a:lnTo>
                      <a:pt x="159630" y="0"/>
                    </a:lnTo>
                    <a:lnTo>
                      <a:pt x="170506" y="3699"/>
                    </a:lnTo>
                    <a:lnTo>
                      <a:pt x="177116" y="9773"/>
                    </a:lnTo>
                    <a:lnTo>
                      <a:pt x="199987" y="43243"/>
                    </a:lnTo>
                    <a:lnTo>
                      <a:pt x="216836" y="76429"/>
                    </a:lnTo>
                    <a:lnTo>
                      <a:pt x="233166" y="109019"/>
                    </a:lnTo>
                    <a:lnTo>
                      <a:pt x="248613" y="137547"/>
                    </a:lnTo>
                    <a:lnTo>
                      <a:pt x="250032" y="14988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ARTInkShape-1783"/>
              <p:cNvSpPr/>
              <p:nvPr/>
            </p:nvSpPr>
            <p:spPr>
              <a:xfrm>
                <a:off x="957689" y="2351287"/>
                <a:ext cx="169611" cy="220464"/>
              </a:xfrm>
              <a:custGeom>
                <a:avLst/>
                <a:gdLst/>
                <a:ahLst/>
                <a:cxnLst/>
                <a:rect l="0" t="0" r="0" b="0"/>
                <a:pathLst>
                  <a:path w="169611" h="220464">
                    <a:moveTo>
                      <a:pt x="92442" y="6151"/>
                    </a:moveTo>
                    <a:lnTo>
                      <a:pt x="88650" y="6151"/>
                    </a:lnTo>
                    <a:lnTo>
                      <a:pt x="84671" y="4034"/>
                    </a:lnTo>
                    <a:lnTo>
                      <a:pt x="80257" y="1241"/>
                    </a:lnTo>
                    <a:lnTo>
                      <a:pt x="75650" y="0"/>
                    </a:lnTo>
                    <a:lnTo>
                      <a:pt x="73310" y="462"/>
                    </a:lnTo>
                    <a:lnTo>
                      <a:pt x="66224" y="4906"/>
                    </a:lnTo>
                    <a:lnTo>
                      <a:pt x="43924" y="22621"/>
                    </a:lnTo>
                    <a:lnTo>
                      <a:pt x="37541" y="30140"/>
                    </a:lnTo>
                    <a:lnTo>
                      <a:pt x="22625" y="43550"/>
                    </a:lnTo>
                    <a:lnTo>
                      <a:pt x="4431" y="75305"/>
                    </a:lnTo>
                    <a:lnTo>
                      <a:pt x="533" y="93482"/>
                    </a:lnTo>
                    <a:lnTo>
                      <a:pt x="0" y="99998"/>
                    </a:lnTo>
                    <a:lnTo>
                      <a:pt x="1880" y="105539"/>
                    </a:lnTo>
                    <a:lnTo>
                      <a:pt x="4567" y="110648"/>
                    </a:lnTo>
                    <a:lnTo>
                      <a:pt x="5762" y="115565"/>
                    </a:lnTo>
                    <a:lnTo>
                      <a:pt x="6874" y="117193"/>
                    </a:lnTo>
                    <a:lnTo>
                      <a:pt x="8409" y="118279"/>
                    </a:lnTo>
                    <a:lnTo>
                      <a:pt x="12232" y="119485"/>
                    </a:lnTo>
                    <a:lnTo>
                      <a:pt x="27277" y="120323"/>
                    </a:lnTo>
                    <a:lnTo>
                      <a:pt x="59844" y="115516"/>
                    </a:lnTo>
                    <a:lnTo>
                      <a:pt x="94261" y="113501"/>
                    </a:lnTo>
                    <a:lnTo>
                      <a:pt x="118440" y="114118"/>
                    </a:lnTo>
                    <a:lnTo>
                      <a:pt x="139318" y="119790"/>
                    </a:lnTo>
                    <a:lnTo>
                      <a:pt x="144497" y="120157"/>
                    </a:lnTo>
                    <a:lnTo>
                      <a:pt x="149444" y="122437"/>
                    </a:lnTo>
                    <a:lnTo>
                      <a:pt x="166252" y="137236"/>
                    </a:lnTo>
                    <a:lnTo>
                      <a:pt x="168903" y="141933"/>
                    </a:lnTo>
                    <a:lnTo>
                      <a:pt x="169610" y="144297"/>
                    </a:lnTo>
                    <a:lnTo>
                      <a:pt x="169287" y="146667"/>
                    </a:lnTo>
                    <a:lnTo>
                      <a:pt x="165835" y="154589"/>
                    </a:lnTo>
                    <a:lnTo>
                      <a:pt x="163665" y="165843"/>
                    </a:lnTo>
                    <a:lnTo>
                      <a:pt x="143317" y="200774"/>
                    </a:lnTo>
                    <a:lnTo>
                      <a:pt x="136749" y="207744"/>
                    </a:lnTo>
                    <a:lnTo>
                      <a:pt x="122273" y="216010"/>
                    </a:lnTo>
                    <a:lnTo>
                      <a:pt x="104920" y="219583"/>
                    </a:lnTo>
                    <a:lnTo>
                      <a:pt x="92442" y="22046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ARTInkShape-1784"/>
              <p:cNvSpPr/>
              <p:nvPr/>
            </p:nvSpPr>
            <p:spPr>
              <a:xfrm>
                <a:off x="794633" y="2457839"/>
                <a:ext cx="205493" cy="220815"/>
              </a:xfrm>
              <a:custGeom>
                <a:avLst/>
                <a:gdLst/>
                <a:ahLst/>
                <a:cxnLst/>
                <a:rect l="0" t="0" r="0" b="0"/>
                <a:pathLst>
                  <a:path w="205493" h="220815">
                    <a:moveTo>
                      <a:pt x="98336" y="21042"/>
                    </a:moveTo>
                    <a:lnTo>
                      <a:pt x="94543" y="17250"/>
                    </a:lnTo>
                    <a:lnTo>
                      <a:pt x="90565" y="15388"/>
                    </a:lnTo>
                    <a:lnTo>
                      <a:pt x="88393" y="14891"/>
                    </a:lnTo>
                    <a:lnTo>
                      <a:pt x="64090" y="1581"/>
                    </a:lnTo>
                    <a:lnTo>
                      <a:pt x="49591" y="0"/>
                    </a:lnTo>
                    <a:lnTo>
                      <a:pt x="42805" y="1901"/>
                    </a:lnTo>
                    <a:lnTo>
                      <a:pt x="31981" y="9588"/>
                    </a:lnTo>
                    <a:lnTo>
                      <a:pt x="22199" y="19544"/>
                    </a:lnTo>
                    <a:lnTo>
                      <a:pt x="17401" y="27255"/>
                    </a:lnTo>
                    <a:lnTo>
                      <a:pt x="9239" y="60658"/>
                    </a:lnTo>
                    <a:lnTo>
                      <a:pt x="2792" y="90724"/>
                    </a:lnTo>
                    <a:lnTo>
                      <a:pt x="0" y="121531"/>
                    </a:lnTo>
                    <a:lnTo>
                      <a:pt x="6269" y="151840"/>
                    </a:lnTo>
                    <a:lnTo>
                      <a:pt x="17479" y="186140"/>
                    </a:lnTo>
                    <a:lnTo>
                      <a:pt x="25342" y="201546"/>
                    </a:lnTo>
                    <a:lnTo>
                      <a:pt x="36579" y="214578"/>
                    </a:lnTo>
                    <a:lnTo>
                      <a:pt x="42578" y="218183"/>
                    </a:lnTo>
                    <a:lnTo>
                      <a:pt x="50418" y="220213"/>
                    </a:lnTo>
                    <a:lnTo>
                      <a:pt x="57768" y="220814"/>
                    </a:lnTo>
                    <a:lnTo>
                      <a:pt x="62578" y="218838"/>
                    </a:lnTo>
                    <a:lnTo>
                      <a:pt x="64972" y="217200"/>
                    </a:lnTo>
                    <a:lnTo>
                      <a:pt x="67633" y="213263"/>
                    </a:lnTo>
                    <a:lnTo>
                      <a:pt x="68342" y="211102"/>
                    </a:lnTo>
                    <a:lnTo>
                      <a:pt x="73364" y="206584"/>
                    </a:lnTo>
                    <a:lnTo>
                      <a:pt x="76925" y="204268"/>
                    </a:lnTo>
                    <a:lnTo>
                      <a:pt x="82999" y="193228"/>
                    </a:lnTo>
                    <a:lnTo>
                      <a:pt x="88764" y="171279"/>
                    </a:lnTo>
                    <a:lnTo>
                      <a:pt x="95782" y="136165"/>
                    </a:lnTo>
                    <a:lnTo>
                      <a:pt x="97999" y="105778"/>
                    </a:lnTo>
                    <a:lnTo>
                      <a:pt x="98291" y="73035"/>
                    </a:lnTo>
                    <a:lnTo>
                      <a:pt x="98334" y="38729"/>
                    </a:lnTo>
                    <a:lnTo>
                      <a:pt x="98336" y="14023"/>
                    </a:lnTo>
                    <a:lnTo>
                      <a:pt x="98336" y="47692"/>
                    </a:lnTo>
                    <a:lnTo>
                      <a:pt x="104486" y="82002"/>
                    </a:lnTo>
                    <a:lnTo>
                      <a:pt x="115335" y="111446"/>
                    </a:lnTo>
                    <a:lnTo>
                      <a:pt x="134067" y="143972"/>
                    </a:lnTo>
                    <a:lnTo>
                      <a:pt x="145962" y="160791"/>
                    </a:lnTo>
                    <a:lnTo>
                      <a:pt x="150724" y="165968"/>
                    </a:lnTo>
                    <a:lnTo>
                      <a:pt x="157603" y="168797"/>
                    </a:lnTo>
                    <a:lnTo>
                      <a:pt x="161660" y="169552"/>
                    </a:lnTo>
                    <a:lnTo>
                      <a:pt x="164364" y="170849"/>
                    </a:lnTo>
                    <a:lnTo>
                      <a:pt x="166167" y="172507"/>
                    </a:lnTo>
                    <a:lnTo>
                      <a:pt x="167369" y="174406"/>
                    </a:lnTo>
                    <a:lnTo>
                      <a:pt x="169758" y="174879"/>
                    </a:lnTo>
                    <a:lnTo>
                      <a:pt x="192972" y="169237"/>
                    </a:lnTo>
                    <a:lnTo>
                      <a:pt x="205492" y="16391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ARTInkShape-1785"/>
              <p:cNvSpPr/>
              <p:nvPr/>
            </p:nvSpPr>
            <p:spPr>
              <a:xfrm>
                <a:off x="693937" y="2457450"/>
                <a:ext cx="77589" cy="328614"/>
              </a:xfrm>
              <a:custGeom>
                <a:avLst/>
                <a:gdLst/>
                <a:ahLst/>
                <a:cxnLst/>
                <a:rect l="0" t="0" r="0" b="0"/>
                <a:pathLst>
                  <a:path w="77589" h="328614">
                    <a:moveTo>
                      <a:pt x="6151" y="0"/>
                    </a:moveTo>
                    <a:lnTo>
                      <a:pt x="6151" y="9943"/>
                    </a:lnTo>
                    <a:lnTo>
                      <a:pt x="4034" y="14473"/>
                    </a:lnTo>
                    <a:lnTo>
                      <a:pt x="2358" y="16793"/>
                    </a:lnTo>
                    <a:lnTo>
                      <a:pt x="0" y="27642"/>
                    </a:lnTo>
                    <a:lnTo>
                      <a:pt x="3093" y="40910"/>
                    </a:lnTo>
                    <a:lnTo>
                      <a:pt x="15825" y="72886"/>
                    </a:lnTo>
                    <a:lnTo>
                      <a:pt x="27601" y="107347"/>
                    </a:lnTo>
                    <a:lnTo>
                      <a:pt x="32615" y="128644"/>
                    </a:lnTo>
                    <a:lnTo>
                      <a:pt x="39357" y="164314"/>
                    </a:lnTo>
                    <a:lnTo>
                      <a:pt x="45331" y="200026"/>
                    </a:lnTo>
                    <a:lnTo>
                      <a:pt x="50645" y="230090"/>
                    </a:lnTo>
                    <a:lnTo>
                      <a:pt x="55068" y="261262"/>
                    </a:lnTo>
                    <a:lnTo>
                      <a:pt x="62212" y="296970"/>
                    </a:lnTo>
                    <a:lnTo>
                      <a:pt x="66770" y="311740"/>
                    </a:lnTo>
                    <a:lnTo>
                      <a:pt x="77588" y="3286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ARTInkShape-1786"/>
              <p:cNvSpPr/>
              <p:nvPr/>
            </p:nvSpPr>
            <p:spPr>
              <a:xfrm>
                <a:off x="528663" y="2653928"/>
                <a:ext cx="163772" cy="253579"/>
              </a:xfrm>
              <a:custGeom>
                <a:avLst/>
                <a:gdLst/>
                <a:ahLst/>
                <a:cxnLst/>
                <a:rect l="0" t="0" r="0" b="0"/>
                <a:pathLst>
                  <a:path w="163772" h="253579">
                    <a:moveTo>
                      <a:pt x="7118" y="96416"/>
                    </a:moveTo>
                    <a:lnTo>
                      <a:pt x="3326" y="96416"/>
                    </a:lnTo>
                    <a:lnTo>
                      <a:pt x="2209" y="94828"/>
                    </a:lnTo>
                    <a:lnTo>
                      <a:pt x="269" y="80322"/>
                    </a:lnTo>
                    <a:lnTo>
                      <a:pt x="0" y="59359"/>
                    </a:lnTo>
                    <a:lnTo>
                      <a:pt x="7567" y="43896"/>
                    </a:lnTo>
                    <a:lnTo>
                      <a:pt x="27448" y="28026"/>
                    </a:lnTo>
                    <a:lnTo>
                      <a:pt x="61023" y="10029"/>
                    </a:lnTo>
                    <a:lnTo>
                      <a:pt x="96318" y="0"/>
                    </a:lnTo>
                    <a:lnTo>
                      <a:pt x="131273" y="2923"/>
                    </a:lnTo>
                    <a:lnTo>
                      <a:pt x="139821" y="5386"/>
                    </a:lnTo>
                    <a:lnTo>
                      <a:pt x="143212" y="7155"/>
                    </a:lnTo>
                    <a:lnTo>
                      <a:pt x="155569" y="21020"/>
                    </a:lnTo>
                    <a:lnTo>
                      <a:pt x="160409" y="31421"/>
                    </a:lnTo>
                    <a:lnTo>
                      <a:pt x="163771" y="58223"/>
                    </a:lnTo>
                    <a:lnTo>
                      <a:pt x="163336" y="85717"/>
                    </a:lnTo>
                    <a:lnTo>
                      <a:pt x="154318" y="120730"/>
                    </a:lnTo>
                    <a:lnTo>
                      <a:pt x="144350" y="146198"/>
                    </a:lnTo>
                    <a:lnTo>
                      <a:pt x="124454" y="177150"/>
                    </a:lnTo>
                    <a:lnTo>
                      <a:pt x="104395" y="208745"/>
                    </a:lnTo>
                    <a:lnTo>
                      <a:pt x="70002" y="240959"/>
                    </a:lnTo>
                    <a:lnTo>
                      <a:pt x="57125" y="25357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ARTInkShape-1787"/>
              <p:cNvSpPr/>
              <p:nvPr/>
            </p:nvSpPr>
            <p:spPr>
              <a:xfrm>
                <a:off x="557215" y="2750344"/>
                <a:ext cx="107155" cy="350045"/>
              </a:xfrm>
              <a:custGeom>
                <a:avLst/>
                <a:gdLst/>
                <a:ahLst/>
                <a:cxnLst/>
                <a:rect l="0" t="0" r="0" b="0"/>
                <a:pathLst>
                  <a:path w="107155" h="350045">
                    <a:moveTo>
                      <a:pt x="7141" y="0"/>
                    </a:moveTo>
                    <a:lnTo>
                      <a:pt x="23" y="0"/>
                    </a:lnTo>
                    <a:lnTo>
                      <a:pt x="0" y="9943"/>
                    </a:lnTo>
                    <a:lnTo>
                      <a:pt x="2115" y="14473"/>
                    </a:lnTo>
                    <a:lnTo>
                      <a:pt x="4907" y="19132"/>
                    </a:lnTo>
                    <a:lnTo>
                      <a:pt x="7273" y="26218"/>
                    </a:lnTo>
                    <a:lnTo>
                      <a:pt x="23908" y="55188"/>
                    </a:lnTo>
                    <a:lnTo>
                      <a:pt x="27190" y="69180"/>
                    </a:lnTo>
                    <a:lnTo>
                      <a:pt x="32244" y="101434"/>
                    </a:lnTo>
                    <a:lnTo>
                      <a:pt x="35411" y="133056"/>
                    </a:lnTo>
                    <a:lnTo>
                      <a:pt x="41359" y="156458"/>
                    </a:lnTo>
                    <a:lnTo>
                      <a:pt x="47090" y="169830"/>
                    </a:lnTo>
                    <a:lnTo>
                      <a:pt x="49620" y="203006"/>
                    </a:lnTo>
                    <a:lnTo>
                      <a:pt x="53682" y="218547"/>
                    </a:lnTo>
                    <a:lnTo>
                      <a:pt x="70116" y="249168"/>
                    </a:lnTo>
                    <a:lnTo>
                      <a:pt x="76907" y="280376"/>
                    </a:lnTo>
                    <a:lnTo>
                      <a:pt x="79953" y="289447"/>
                    </a:lnTo>
                    <a:lnTo>
                      <a:pt x="88375" y="309322"/>
                    </a:lnTo>
                    <a:lnTo>
                      <a:pt x="92773" y="328888"/>
                    </a:lnTo>
                    <a:lnTo>
                      <a:pt x="94392" y="331178"/>
                    </a:lnTo>
                    <a:lnTo>
                      <a:pt x="96264" y="332704"/>
                    </a:lnTo>
                    <a:lnTo>
                      <a:pt x="98345" y="338633"/>
                    </a:lnTo>
                    <a:lnTo>
                      <a:pt x="98900" y="342436"/>
                    </a:lnTo>
                    <a:lnTo>
                      <a:pt x="100064" y="344972"/>
                    </a:lnTo>
                    <a:lnTo>
                      <a:pt x="101633" y="346663"/>
                    </a:lnTo>
                    <a:lnTo>
                      <a:pt x="107154" y="35004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571875" y="1857378"/>
            <a:ext cx="1792939" cy="727263"/>
            <a:chOff x="3607737" y="2101663"/>
            <a:chExt cx="1792939" cy="727263"/>
          </a:xfrm>
        </p:grpSpPr>
        <p:sp>
          <p:nvSpPr>
            <p:cNvPr id="209" name="SMARTInkShape-1788"/>
            <p:cNvSpPr/>
            <p:nvPr/>
          </p:nvSpPr>
          <p:spPr>
            <a:xfrm>
              <a:off x="5350669" y="2478881"/>
              <a:ext cx="50007" cy="321470"/>
            </a:xfrm>
            <a:custGeom>
              <a:avLst/>
              <a:gdLst/>
              <a:ahLst/>
              <a:cxnLst/>
              <a:rect l="0" t="0" r="0" b="0"/>
              <a:pathLst>
                <a:path w="50007" h="321470">
                  <a:moveTo>
                    <a:pt x="0" y="0"/>
                  </a:moveTo>
                  <a:lnTo>
                    <a:pt x="0" y="31318"/>
                  </a:lnTo>
                  <a:lnTo>
                    <a:pt x="794" y="65266"/>
                  </a:lnTo>
                  <a:lnTo>
                    <a:pt x="6151" y="100141"/>
                  </a:lnTo>
                  <a:lnTo>
                    <a:pt x="12667" y="135748"/>
                  </a:lnTo>
                  <a:lnTo>
                    <a:pt x="14867" y="170659"/>
                  </a:lnTo>
                  <a:lnTo>
                    <a:pt x="20410" y="201019"/>
                  </a:lnTo>
                  <a:lnTo>
                    <a:pt x="26951" y="233758"/>
                  </a:lnTo>
                  <a:lnTo>
                    <a:pt x="30210" y="249443"/>
                  </a:lnTo>
                  <a:lnTo>
                    <a:pt x="34087" y="264145"/>
                  </a:lnTo>
                  <a:lnTo>
                    <a:pt x="37352" y="278555"/>
                  </a:lnTo>
                  <a:lnTo>
                    <a:pt x="41774" y="293854"/>
                  </a:lnTo>
                  <a:lnTo>
                    <a:pt x="42834" y="316670"/>
                  </a:lnTo>
                  <a:lnTo>
                    <a:pt x="43637" y="318270"/>
                  </a:lnTo>
                  <a:lnTo>
                    <a:pt x="44966" y="319336"/>
                  </a:lnTo>
                  <a:lnTo>
                    <a:pt x="50006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789"/>
            <p:cNvSpPr/>
            <p:nvPr/>
          </p:nvSpPr>
          <p:spPr>
            <a:xfrm>
              <a:off x="5243516" y="2521744"/>
              <a:ext cx="42860" cy="264320"/>
            </a:xfrm>
            <a:custGeom>
              <a:avLst/>
              <a:gdLst/>
              <a:ahLst/>
              <a:cxnLst/>
              <a:rect l="0" t="0" r="0" b="0"/>
              <a:pathLst>
                <a:path w="42860" h="264320">
                  <a:moveTo>
                    <a:pt x="7140" y="0"/>
                  </a:moveTo>
                  <a:lnTo>
                    <a:pt x="3348" y="0"/>
                  </a:lnTo>
                  <a:lnTo>
                    <a:pt x="2230" y="794"/>
                  </a:lnTo>
                  <a:lnTo>
                    <a:pt x="1486" y="2116"/>
                  </a:lnTo>
                  <a:lnTo>
                    <a:pt x="291" y="9943"/>
                  </a:lnTo>
                  <a:lnTo>
                    <a:pt x="22" y="43735"/>
                  </a:lnTo>
                  <a:lnTo>
                    <a:pt x="0" y="78696"/>
                  </a:lnTo>
                  <a:lnTo>
                    <a:pt x="791" y="114315"/>
                  </a:lnTo>
                  <a:lnTo>
                    <a:pt x="6147" y="146228"/>
                  </a:lnTo>
                  <a:lnTo>
                    <a:pt x="12664" y="176918"/>
                  </a:lnTo>
                  <a:lnTo>
                    <a:pt x="16258" y="207021"/>
                  </a:lnTo>
                  <a:lnTo>
                    <a:pt x="26628" y="239268"/>
                  </a:lnTo>
                  <a:lnTo>
                    <a:pt x="28188" y="251697"/>
                  </a:lnTo>
                  <a:lnTo>
                    <a:pt x="29109" y="253523"/>
                  </a:lnTo>
                  <a:lnTo>
                    <a:pt x="30517" y="254740"/>
                  </a:lnTo>
                  <a:lnTo>
                    <a:pt x="32250" y="255552"/>
                  </a:lnTo>
                  <a:lnTo>
                    <a:pt x="33405" y="256887"/>
                  </a:lnTo>
                  <a:lnTo>
                    <a:pt x="35411" y="263183"/>
                  </a:lnTo>
                  <a:lnTo>
                    <a:pt x="37697" y="263814"/>
                  </a:lnTo>
                  <a:lnTo>
                    <a:pt x="42859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790"/>
            <p:cNvSpPr/>
            <p:nvPr/>
          </p:nvSpPr>
          <p:spPr>
            <a:xfrm>
              <a:off x="4807744" y="2204120"/>
              <a:ext cx="185738" cy="230772"/>
            </a:xfrm>
            <a:custGeom>
              <a:avLst/>
              <a:gdLst/>
              <a:ahLst/>
              <a:cxnLst/>
              <a:rect l="0" t="0" r="0" b="0"/>
              <a:pathLst>
                <a:path w="185738" h="230772">
                  <a:moveTo>
                    <a:pt x="0" y="146174"/>
                  </a:moveTo>
                  <a:lnTo>
                    <a:pt x="0" y="140023"/>
                  </a:lnTo>
                  <a:lnTo>
                    <a:pt x="794" y="139692"/>
                  </a:lnTo>
                  <a:lnTo>
                    <a:pt x="31127" y="138241"/>
                  </a:lnTo>
                  <a:lnTo>
                    <a:pt x="62244" y="122238"/>
                  </a:lnTo>
                  <a:lnTo>
                    <a:pt x="85768" y="108322"/>
                  </a:lnTo>
                  <a:lnTo>
                    <a:pt x="118124" y="83663"/>
                  </a:lnTo>
                  <a:lnTo>
                    <a:pt x="141330" y="49593"/>
                  </a:lnTo>
                  <a:lnTo>
                    <a:pt x="144227" y="46068"/>
                  </a:lnTo>
                  <a:lnTo>
                    <a:pt x="147444" y="37918"/>
                  </a:lnTo>
                  <a:lnTo>
                    <a:pt x="148302" y="33522"/>
                  </a:lnTo>
                  <a:lnTo>
                    <a:pt x="147139" y="24404"/>
                  </a:lnTo>
                  <a:lnTo>
                    <a:pt x="143976" y="15854"/>
                  </a:lnTo>
                  <a:lnTo>
                    <a:pt x="139925" y="9408"/>
                  </a:lnTo>
                  <a:lnTo>
                    <a:pt x="135478" y="6014"/>
                  </a:lnTo>
                  <a:lnTo>
                    <a:pt x="122364" y="43"/>
                  </a:lnTo>
                  <a:lnTo>
                    <a:pt x="113650" y="0"/>
                  </a:lnTo>
                  <a:lnTo>
                    <a:pt x="105280" y="2626"/>
                  </a:lnTo>
                  <a:lnTo>
                    <a:pt x="95311" y="9361"/>
                  </a:lnTo>
                  <a:lnTo>
                    <a:pt x="66274" y="39233"/>
                  </a:lnTo>
                  <a:lnTo>
                    <a:pt x="50180" y="69728"/>
                  </a:lnTo>
                  <a:lnTo>
                    <a:pt x="40515" y="104174"/>
                  </a:lnTo>
                  <a:lnTo>
                    <a:pt x="36350" y="137576"/>
                  </a:lnTo>
                  <a:lnTo>
                    <a:pt x="36793" y="147909"/>
                  </a:lnTo>
                  <a:lnTo>
                    <a:pt x="43813" y="177073"/>
                  </a:lnTo>
                  <a:lnTo>
                    <a:pt x="62267" y="204906"/>
                  </a:lnTo>
                  <a:lnTo>
                    <a:pt x="79911" y="219574"/>
                  </a:lnTo>
                  <a:lnTo>
                    <a:pt x="87374" y="222452"/>
                  </a:lnTo>
                  <a:lnTo>
                    <a:pt x="95189" y="224525"/>
                  </a:lnTo>
                  <a:lnTo>
                    <a:pt x="104845" y="229361"/>
                  </a:lnTo>
                  <a:lnTo>
                    <a:pt x="113008" y="230771"/>
                  </a:lnTo>
                  <a:lnTo>
                    <a:pt x="136093" y="225973"/>
                  </a:lnTo>
                  <a:lnTo>
                    <a:pt x="163561" y="216054"/>
                  </a:lnTo>
                  <a:lnTo>
                    <a:pt x="185737" y="196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791"/>
            <p:cNvSpPr/>
            <p:nvPr/>
          </p:nvSpPr>
          <p:spPr>
            <a:xfrm>
              <a:off x="4872369" y="2550443"/>
              <a:ext cx="135401" cy="270259"/>
            </a:xfrm>
            <a:custGeom>
              <a:avLst/>
              <a:gdLst/>
              <a:ahLst/>
              <a:cxnLst/>
              <a:rect l="0" t="0" r="0" b="0"/>
              <a:pathLst>
                <a:path w="135401" h="270259">
                  <a:moveTo>
                    <a:pt x="135400" y="49882"/>
                  </a:moveTo>
                  <a:lnTo>
                    <a:pt x="129745" y="36457"/>
                  </a:lnTo>
                  <a:lnTo>
                    <a:pt x="129249" y="33788"/>
                  </a:lnTo>
                  <a:lnTo>
                    <a:pt x="126581" y="28706"/>
                  </a:lnTo>
                  <a:lnTo>
                    <a:pt x="123542" y="23802"/>
                  </a:lnTo>
                  <a:lnTo>
                    <a:pt x="121039" y="16578"/>
                  </a:lnTo>
                  <a:lnTo>
                    <a:pt x="117640" y="11797"/>
                  </a:lnTo>
                  <a:lnTo>
                    <a:pt x="107471" y="4643"/>
                  </a:lnTo>
                  <a:lnTo>
                    <a:pt x="98197" y="1288"/>
                  </a:lnTo>
                  <a:lnTo>
                    <a:pt x="76941" y="0"/>
                  </a:lnTo>
                  <a:lnTo>
                    <a:pt x="65250" y="3705"/>
                  </a:lnTo>
                  <a:lnTo>
                    <a:pt x="62440" y="5604"/>
                  </a:lnTo>
                  <a:lnTo>
                    <a:pt x="34793" y="39820"/>
                  </a:lnTo>
                  <a:lnTo>
                    <a:pt x="18875" y="72677"/>
                  </a:lnTo>
                  <a:lnTo>
                    <a:pt x="8950" y="101557"/>
                  </a:lnTo>
                  <a:lnTo>
                    <a:pt x="2184" y="135827"/>
                  </a:lnTo>
                  <a:lnTo>
                    <a:pt x="0" y="171355"/>
                  </a:lnTo>
                  <a:lnTo>
                    <a:pt x="5367" y="201394"/>
                  </a:lnTo>
                  <a:lnTo>
                    <a:pt x="8501" y="219658"/>
                  </a:lnTo>
                  <a:lnTo>
                    <a:pt x="18941" y="244130"/>
                  </a:lnTo>
                  <a:lnTo>
                    <a:pt x="30654" y="258985"/>
                  </a:lnTo>
                  <a:lnTo>
                    <a:pt x="41569" y="266443"/>
                  </a:lnTo>
                  <a:lnTo>
                    <a:pt x="58650" y="269888"/>
                  </a:lnTo>
                  <a:lnTo>
                    <a:pt x="80052" y="270258"/>
                  </a:lnTo>
                  <a:lnTo>
                    <a:pt x="95541" y="264756"/>
                  </a:lnTo>
                  <a:lnTo>
                    <a:pt x="128256" y="242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792"/>
            <p:cNvSpPr/>
            <p:nvPr/>
          </p:nvSpPr>
          <p:spPr>
            <a:xfrm>
              <a:off x="5036344" y="2593910"/>
              <a:ext cx="142876" cy="203110"/>
            </a:xfrm>
            <a:custGeom>
              <a:avLst/>
              <a:gdLst/>
              <a:ahLst/>
              <a:cxnLst/>
              <a:rect l="0" t="0" r="0" b="0"/>
              <a:pathLst>
                <a:path w="142876" h="203110">
                  <a:moveTo>
                    <a:pt x="0" y="127859"/>
                  </a:moveTo>
                  <a:lnTo>
                    <a:pt x="0" y="131974"/>
                  </a:lnTo>
                  <a:lnTo>
                    <a:pt x="0" y="128558"/>
                  </a:lnTo>
                  <a:lnTo>
                    <a:pt x="15522" y="127203"/>
                  </a:lnTo>
                  <a:lnTo>
                    <a:pt x="47516" y="111277"/>
                  </a:lnTo>
                  <a:lnTo>
                    <a:pt x="79224" y="92566"/>
                  </a:lnTo>
                  <a:lnTo>
                    <a:pt x="105806" y="75496"/>
                  </a:lnTo>
                  <a:lnTo>
                    <a:pt x="108637" y="72313"/>
                  </a:lnTo>
                  <a:lnTo>
                    <a:pt x="124022" y="39606"/>
                  </a:lnTo>
                  <a:lnTo>
                    <a:pt x="127986" y="21624"/>
                  </a:lnTo>
                  <a:lnTo>
                    <a:pt x="128186" y="18936"/>
                  </a:lnTo>
                  <a:lnTo>
                    <a:pt x="124176" y="11715"/>
                  </a:lnTo>
                  <a:lnTo>
                    <a:pt x="117896" y="4802"/>
                  </a:lnTo>
                  <a:lnTo>
                    <a:pt x="112458" y="1729"/>
                  </a:lnTo>
                  <a:lnTo>
                    <a:pt x="104934" y="0"/>
                  </a:lnTo>
                  <a:lnTo>
                    <a:pt x="93886" y="3280"/>
                  </a:lnTo>
                  <a:lnTo>
                    <a:pt x="73374" y="13773"/>
                  </a:lnTo>
                  <a:lnTo>
                    <a:pt x="48731" y="36391"/>
                  </a:lnTo>
                  <a:lnTo>
                    <a:pt x="26111" y="66961"/>
                  </a:lnTo>
                  <a:lnTo>
                    <a:pt x="18144" y="85209"/>
                  </a:lnTo>
                  <a:lnTo>
                    <a:pt x="9716" y="120672"/>
                  </a:lnTo>
                  <a:lnTo>
                    <a:pt x="8287" y="131544"/>
                  </a:lnTo>
                  <a:lnTo>
                    <a:pt x="14486" y="165896"/>
                  </a:lnTo>
                  <a:lnTo>
                    <a:pt x="17815" y="175456"/>
                  </a:lnTo>
                  <a:lnTo>
                    <a:pt x="24057" y="182879"/>
                  </a:lnTo>
                  <a:lnTo>
                    <a:pt x="40680" y="195841"/>
                  </a:lnTo>
                  <a:lnTo>
                    <a:pt x="67695" y="203109"/>
                  </a:lnTo>
                  <a:lnTo>
                    <a:pt x="85939" y="199985"/>
                  </a:lnTo>
                  <a:lnTo>
                    <a:pt x="100958" y="194032"/>
                  </a:lnTo>
                  <a:lnTo>
                    <a:pt x="142875" y="16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793"/>
            <p:cNvSpPr/>
            <p:nvPr/>
          </p:nvSpPr>
          <p:spPr>
            <a:xfrm>
              <a:off x="4600575" y="2643188"/>
              <a:ext cx="157164" cy="57151"/>
            </a:xfrm>
            <a:custGeom>
              <a:avLst/>
              <a:gdLst/>
              <a:ahLst/>
              <a:cxnLst/>
              <a:rect l="0" t="0" r="0" b="0"/>
              <a:pathLst>
                <a:path w="157164" h="57151">
                  <a:moveTo>
                    <a:pt x="0" y="57150"/>
                  </a:moveTo>
                  <a:lnTo>
                    <a:pt x="0" y="53357"/>
                  </a:lnTo>
                  <a:lnTo>
                    <a:pt x="4233" y="49379"/>
                  </a:lnTo>
                  <a:lnTo>
                    <a:pt x="10613" y="45758"/>
                  </a:lnTo>
                  <a:lnTo>
                    <a:pt x="44641" y="33032"/>
                  </a:lnTo>
                  <a:lnTo>
                    <a:pt x="76698" y="19636"/>
                  </a:lnTo>
                  <a:lnTo>
                    <a:pt x="102551" y="13227"/>
                  </a:lnTo>
                  <a:lnTo>
                    <a:pt x="127149" y="4553"/>
                  </a:lnTo>
                  <a:lnTo>
                    <a:pt x="1571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794"/>
            <p:cNvSpPr/>
            <p:nvPr/>
          </p:nvSpPr>
          <p:spPr>
            <a:xfrm>
              <a:off x="4651726" y="2451998"/>
              <a:ext cx="141731" cy="376928"/>
            </a:xfrm>
            <a:custGeom>
              <a:avLst/>
              <a:gdLst/>
              <a:ahLst/>
              <a:cxnLst/>
              <a:rect l="0" t="0" r="0" b="0"/>
              <a:pathLst>
                <a:path w="141731" h="376928">
                  <a:moveTo>
                    <a:pt x="141730" y="34027"/>
                  </a:moveTo>
                  <a:lnTo>
                    <a:pt x="141730" y="30235"/>
                  </a:lnTo>
                  <a:lnTo>
                    <a:pt x="134145" y="20291"/>
                  </a:lnTo>
                  <a:lnTo>
                    <a:pt x="128305" y="16016"/>
                  </a:lnTo>
                  <a:lnTo>
                    <a:pt x="123064" y="13322"/>
                  </a:lnTo>
                  <a:lnTo>
                    <a:pt x="110824" y="2853"/>
                  </a:lnTo>
                  <a:lnTo>
                    <a:pt x="101801" y="328"/>
                  </a:lnTo>
                  <a:lnTo>
                    <a:pt x="91440" y="0"/>
                  </a:lnTo>
                  <a:lnTo>
                    <a:pt x="71852" y="8370"/>
                  </a:lnTo>
                  <a:lnTo>
                    <a:pt x="41668" y="28319"/>
                  </a:lnTo>
                  <a:lnTo>
                    <a:pt x="29478" y="45893"/>
                  </a:lnTo>
                  <a:lnTo>
                    <a:pt x="11815" y="79765"/>
                  </a:lnTo>
                  <a:lnTo>
                    <a:pt x="2717" y="113854"/>
                  </a:lnTo>
                  <a:lnTo>
                    <a:pt x="0" y="134409"/>
                  </a:lnTo>
                  <a:lnTo>
                    <a:pt x="4660" y="164152"/>
                  </a:lnTo>
                  <a:lnTo>
                    <a:pt x="5823" y="193626"/>
                  </a:lnTo>
                  <a:lnTo>
                    <a:pt x="5976" y="227229"/>
                  </a:lnTo>
                  <a:lnTo>
                    <a:pt x="11650" y="257015"/>
                  </a:lnTo>
                  <a:lnTo>
                    <a:pt x="12946" y="286494"/>
                  </a:lnTo>
                  <a:lnTo>
                    <a:pt x="13126" y="321431"/>
                  </a:lnTo>
                  <a:lnTo>
                    <a:pt x="13141" y="354785"/>
                  </a:lnTo>
                  <a:lnTo>
                    <a:pt x="13143" y="376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795"/>
            <p:cNvSpPr/>
            <p:nvPr/>
          </p:nvSpPr>
          <p:spPr>
            <a:xfrm>
              <a:off x="4450638" y="2550844"/>
              <a:ext cx="163585" cy="270689"/>
            </a:xfrm>
            <a:custGeom>
              <a:avLst/>
              <a:gdLst/>
              <a:ahLst/>
              <a:cxnLst/>
              <a:rect l="0" t="0" r="0" b="0"/>
              <a:pathLst>
                <a:path w="163585" h="270689">
                  <a:moveTo>
                    <a:pt x="49925" y="13762"/>
                  </a:moveTo>
                  <a:lnTo>
                    <a:pt x="49925" y="9970"/>
                  </a:lnTo>
                  <a:lnTo>
                    <a:pt x="49131" y="8853"/>
                  </a:lnTo>
                  <a:lnTo>
                    <a:pt x="47808" y="8108"/>
                  </a:lnTo>
                  <a:lnTo>
                    <a:pt x="36924" y="6706"/>
                  </a:lnTo>
                  <a:lnTo>
                    <a:pt x="32226" y="14229"/>
                  </a:lnTo>
                  <a:lnTo>
                    <a:pt x="26868" y="27798"/>
                  </a:lnTo>
                  <a:lnTo>
                    <a:pt x="25029" y="30263"/>
                  </a:lnTo>
                  <a:lnTo>
                    <a:pt x="16373" y="60354"/>
                  </a:lnTo>
                  <a:lnTo>
                    <a:pt x="4652" y="92992"/>
                  </a:lnTo>
                  <a:lnTo>
                    <a:pt x="542" y="128148"/>
                  </a:lnTo>
                  <a:lnTo>
                    <a:pt x="0" y="163792"/>
                  </a:lnTo>
                  <a:lnTo>
                    <a:pt x="2051" y="192358"/>
                  </a:lnTo>
                  <a:lnTo>
                    <a:pt x="14393" y="227448"/>
                  </a:lnTo>
                  <a:lnTo>
                    <a:pt x="23768" y="247001"/>
                  </a:lnTo>
                  <a:lnTo>
                    <a:pt x="38470" y="261376"/>
                  </a:lnTo>
                  <a:lnTo>
                    <a:pt x="50323" y="268104"/>
                  </a:lnTo>
                  <a:lnTo>
                    <a:pt x="76362" y="270688"/>
                  </a:lnTo>
                  <a:lnTo>
                    <a:pt x="87868" y="264477"/>
                  </a:lnTo>
                  <a:lnTo>
                    <a:pt x="115158" y="244187"/>
                  </a:lnTo>
                  <a:lnTo>
                    <a:pt x="134176" y="213087"/>
                  </a:lnTo>
                  <a:lnTo>
                    <a:pt x="146795" y="184280"/>
                  </a:lnTo>
                  <a:lnTo>
                    <a:pt x="156930" y="150956"/>
                  </a:lnTo>
                  <a:lnTo>
                    <a:pt x="162063" y="122146"/>
                  </a:lnTo>
                  <a:lnTo>
                    <a:pt x="163584" y="89797"/>
                  </a:lnTo>
                  <a:lnTo>
                    <a:pt x="161918" y="67247"/>
                  </a:lnTo>
                  <a:lnTo>
                    <a:pt x="154281" y="48395"/>
                  </a:lnTo>
                  <a:lnTo>
                    <a:pt x="146311" y="36298"/>
                  </a:lnTo>
                  <a:lnTo>
                    <a:pt x="114145" y="8451"/>
                  </a:lnTo>
                  <a:lnTo>
                    <a:pt x="104661" y="3464"/>
                  </a:lnTo>
                  <a:lnTo>
                    <a:pt x="80876" y="0"/>
                  </a:lnTo>
                  <a:lnTo>
                    <a:pt x="61830" y="372"/>
                  </a:lnTo>
                  <a:lnTo>
                    <a:pt x="28493" y="6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796"/>
            <p:cNvSpPr/>
            <p:nvPr/>
          </p:nvSpPr>
          <p:spPr>
            <a:xfrm>
              <a:off x="4616008" y="2257520"/>
              <a:ext cx="148874" cy="156937"/>
            </a:xfrm>
            <a:custGeom>
              <a:avLst/>
              <a:gdLst/>
              <a:ahLst/>
              <a:cxnLst/>
              <a:rect l="0" t="0" r="0" b="0"/>
              <a:pathLst>
                <a:path w="148874" h="156937">
                  <a:moveTo>
                    <a:pt x="148873" y="14193"/>
                  </a:moveTo>
                  <a:lnTo>
                    <a:pt x="148873" y="10400"/>
                  </a:lnTo>
                  <a:lnTo>
                    <a:pt x="148080" y="9283"/>
                  </a:lnTo>
                  <a:lnTo>
                    <a:pt x="146757" y="8538"/>
                  </a:lnTo>
                  <a:lnTo>
                    <a:pt x="120685" y="385"/>
                  </a:lnTo>
                  <a:lnTo>
                    <a:pt x="110849" y="0"/>
                  </a:lnTo>
                  <a:lnTo>
                    <a:pt x="106044" y="2064"/>
                  </a:lnTo>
                  <a:lnTo>
                    <a:pt x="72224" y="21392"/>
                  </a:lnTo>
                  <a:lnTo>
                    <a:pt x="36554" y="48423"/>
                  </a:lnTo>
                  <a:lnTo>
                    <a:pt x="29898" y="56394"/>
                  </a:lnTo>
                  <a:lnTo>
                    <a:pt x="11870" y="88738"/>
                  </a:lnTo>
                  <a:lnTo>
                    <a:pt x="0" y="123269"/>
                  </a:lnTo>
                  <a:lnTo>
                    <a:pt x="1480" y="130404"/>
                  </a:lnTo>
                  <a:lnTo>
                    <a:pt x="5106" y="144128"/>
                  </a:lnTo>
                  <a:lnTo>
                    <a:pt x="9835" y="149464"/>
                  </a:lnTo>
                  <a:lnTo>
                    <a:pt x="13318" y="151999"/>
                  </a:lnTo>
                  <a:lnTo>
                    <a:pt x="29598" y="155566"/>
                  </a:lnTo>
                  <a:lnTo>
                    <a:pt x="56747" y="156936"/>
                  </a:lnTo>
                  <a:lnTo>
                    <a:pt x="89156" y="143625"/>
                  </a:lnTo>
                  <a:lnTo>
                    <a:pt x="100107" y="136806"/>
                  </a:lnTo>
                  <a:lnTo>
                    <a:pt x="120298" y="1142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797"/>
            <p:cNvSpPr/>
            <p:nvPr/>
          </p:nvSpPr>
          <p:spPr>
            <a:xfrm>
              <a:off x="3607737" y="2221706"/>
              <a:ext cx="234055" cy="314191"/>
            </a:xfrm>
            <a:custGeom>
              <a:avLst/>
              <a:gdLst/>
              <a:ahLst/>
              <a:cxnLst/>
              <a:rect l="0" t="0" r="0" b="0"/>
              <a:pathLst>
                <a:path w="234055" h="314191">
                  <a:moveTo>
                    <a:pt x="49863" y="0"/>
                  </a:moveTo>
                  <a:lnTo>
                    <a:pt x="46071" y="0"/>
                  </a:lnTo>
                  <a:lnTo>
                    <a:pt x="44954" y="794"/>
                  </a:lnTo>
                  <a:lnTo>
                    <a:pt x="44209" y="2117"/>
                  </a:lnTo>
                  <a:lnTo>
                    <a:pt x="43712" y="3793"/>
                  </a:lnTo>
                  <a:lnTo>
                    <a:pt x="37196" y="14474"/>
                  </a:lnTo>
                  <a:lnTo>
                    <a:pt x="33601" y="34246"/>
                  </a:lnTo>
                  <a:lnTo>
                    <a:pt x="25661" y="52538"/>
                  </a:lnTo>
                  <a:lnTo>
                    <a:pt x="17880" y="83148"/>
                  </a:lnTo>
                  <a:lnTo>
                    <a:pt x="12520" y="114902"/>
                  </a:lnTo>
                  <a:lnTo>
                    <a:pt x="6933" y="150098"/>
                  </a:lnTo>
                  <a:lnTo>
                    <a:pt x="946" y="185748"/>
                  </a:lnTo>
                  <a:lnTo>
                    <a:pt x="0" y="219341"/>
                  </a:lnTo>
                  <a:lnTo>
                    <a:pt x="2016" y="237234"/>
                  </a:lnTo>
                  <a:lnTo>
                    <a:pt x="14334" y="270967"/>
                  </a:lnTo>
                  <a:lnTo>
                    <a:pt x="23461" y="285603"/>
                  </a:lnTo>
                  <a:lnTo>
                    <a:pt x="36219" y="297877"/>
                  </a:lnTo>
                  <a:lnTo>
                    <a:pt x="54753" y="309136"/>
                  </a:lnTo>
                  <a:lnTo>
                    <a:pt x="68951" y="312788"/>
                  </a:lnTo>
                  <a:lnTo>
                    <a:pt x="97491" y="314190"/>
                  </a:lnTo>
                  <a:lnTo>
                    <a:pt x="111777" y="310493"/>
                  </a:lnTo>
                  <a:lnTo>
                    <a:pt x="130826" y="296429"/>
                  </a:lnTo>
                  <a:lnTo>
                    <a:pt x="163516" y="268180"/>
                  </a:lnTo>
                  <a:lnTo>
                    <a:pt x="181615" y="244356"/>
                  </a:lnTo>
                  <a:lnTo>
                    <a:pt x="193351" y="232428"/>
                  </a:lnTo>
                  <a:lnTo>
                    <a:pt x="211703" y="201016"/>
                  </a:lnTo>
                  <a:lnTo>
                    <a:pt x="223207" y="171646"/>
                  </a:lnTo>
                  <a:lnTo>
                    <a:pt x="228213" y="142914"/>
                  </a:lnTo>
                  <a:lnTo>
                    <a:pt x="233906" y="114308"/>
                  </a:lnTo>
                  <a:lnTo>
                    <a:pt x="234054" y="100016"/>
                  </a:lnTo>
                  <a:lnTo>
                    <a:pt x="225558" y="68087"/>
                  </a:lnTo>
                  <a:lnTo>
                    <a:pt x="211743" y="38224"/>
                  </a:lnTo>
                  <a:lnTo>
                    <a:pt x="204889" y="30747"/>
                  </a:lnTo>
                  <a:lnTo>
                    <a:pt x="187553" y="19479"/>
                  </a:lnTo>
                  <a:lnTo>
                    <a:pt x="155571" y="10951"/>
                  </a:lnTo>
                  <a:lnTo>
                    <a:pt x="144205" y="10953"/>
                  </a:lnTo>
                  <a:lnTo>
                    <a:pt x="109481" y="17885"/>
                  </a:lnTo>
                  <a:lnTo>
                    <a:pt x="78438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798"/>
            <p:cNvSpPr/>
            <p:nvPr/>
          </p:nvSpPr>
          <p:spPr>
            <a:xfrm>
              <a:off x="3915437" y="2207520"/>
              <a:ext cx="192220" cy="307081"/>
            </a:xfrm>
            <a:custGeom>
              <a:avLst/>
              <a:gdLst/>
              <a:ahLst/>
              <a:cxnLst/>
              <a:rect l="0" t="0" r="0" b="0"/>
              <a:pathLst>
                <a:path w="192220" h="307081">
                  <a:moveTo>
                    <a:pt x="13626" y="35618"/>
                  </a:moveTo>
                  <a:lnTo>
                    <a:pt x="13626" y="39410"/>
                  </a:lnTo>
                  <a:lnTo>
                    <a:pt x="11509" y="43388"/>
                  </a:lnTo>
                  <a:lnTo>
                    <a:pt x="8716" y="47802"/>
                  </a:lnTo>
                  <a:lnTo>
                    <a:pt x="7144" y="55544"/>
                  </a:lnTo>
                  <a:lnTo>
                    <a:pt x="6508" y="90513"/>
                  </a:lnTo>
                  <a:lnTo>
                    <a:pt x="4369" y="121986"/>
                  </a:lnTo>
                  <a:lnTo>
                    <a:pt x="0" y="156352"/>
                  </a:lnTo>
                  <a:lnTo>
                    <a:pt x="328" y="173608"/>
                  </a:lnTo>
                  <a:lnTo>
                    <a:pt x="5515" y="207365"/>
                  </a:lnTo>
                  <a:lnTo>
                    <a:pt x="8471" y="235055"/>
                  </a:lnTo>
                  <a:lnTo>
                    <a:pt x="16400" y="254576"/>
                  </a:lnTo>
                  <a:lnTo>
                    <a:pt x="27059" y="268946"/>
                  </a:lnTo>
                  <a:lnTo>
                    <a:pt x="40272" y="279465"/>
                  </a:lnTo>
                  <a:lnTo>
                    <a:pt x="50448" y="283817"/>
                  </a:lnTo>
                  <a:lnTo>
                    <a:pt x="58491" y="285106"/>
                  </a:lnTo>
                  <a:lnTo>
                    <a:pt x="69693" y="281696"/>
                  </a:lnTo>
                  <a:lnTo>
                    <a:pt x="79274" y="275658"/>
                  </a:lnTo>
                  <a:lnTo>
                    <a:pt x="101819" y="246449"/>
                  </a:lnTo>
                  <a:lnTo>
                    <a:pt x="118993" y="210878"/>
                  </a:lnTo>
                  <a:lnTo>
                    <a:pt x="133540" y="179480"/>
                  </a:lnTo>
                  <a:lnTo>
                    <a:pt x="144292" y="150112"/>
                  </a:lnTo>
                  <a:lnTo>
                    <a:pt x="149150" y="121381"/>
                  </a:lnTo>
                  <a:lnTo>
                    <a:pt x="154813" y="92775"/>
                  </a:lnTo>
                  <a:lnTo>
                    <a:pt x="156352" y="57677"/>
                  </a:lnTo>
                  <a:lnTo>
                    <a:pt x="156492" y="23748"/>
                  </a:lnTo>
                  <a:lnTo>
                    <a:pt x="156498" y="13227"/>
                  </a:lnTo>
                  <a:lnTo>
                    <a:pt x="157293" y="11166"/>
                  </a:lnTo>
                  <a:lnTo>
                    <a:pt x="158616" y="9791"/>
                  </a:lnTo>
                  <a:lnTo>
                    <a:pt x="160292" y="8875"/>
                  </a:lnTo>
                  <a:lnTo>
                    <a:pt x="161410" y="7470"/>
                  </a:lnTo>
                  <a:lnTo>
                    <a:pt x="163618" y="0"/>
                  </a:lnTo>
                  <a:lnTo>
                    <a:pt x="162849" y="17793"/>
                  </a:lnTo>
                  <a:lnTo>
                    <a:pt x="157493" y="40541"/>
                  </a:lnTo>
                  <a:lnTo>
                    <a:pt x="162285" y="71985"/>
                  </a:lnTo>
                  <a:lnTo>
                    <a:pt x="163242" y="99310"/>
                  </a:lnTo>
                  <a:lnTo>
                    <a:pt x="165641" y="131218"/>
                  </a:lnTo>
                  <a:lnTo>
                    <a:pt x="169771" y="163334"/>
                  </a:lnTo>
                  <a:lnTo>
                    <a:pt x="174279" y="192963"/>
                  </a:lnTo>
                  <a:lnTo>
                    <a:pt x="179567" y="226955"/>
                  </a:lnTo>
                  <a:lnTo>
                    <a:pt x="183443" y="244445"/>
                  </a:lnTo>
                  <a:lnTo>
                    <a:pt x="185144" y="256224"/>
                  </a:lnTo>
                  <a:lnTo>
                    <a:pt x="190586" y="272369"/>
                  </a:lnTo>
                  <a:lnTo>
                    <a:pt x="192219" y="307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799"/>
            <p:cNvSpPr/>
            <p:nvPr/>
          </p:nvSpPr>
          <p:spPr>
            <a:xfrm>
              <a:off x="4186238" y="2143125"/>
              <a:ext cx="28576" cy="357189"/>
            </a:xfrm>
            <a:custGeom>
              <a:avLst/>
              <a:gdLst/>
              <a:ahLst/>
              <a:cxnLst/>
              <a:rect l="0" t="0" r="0" b="0"/>
              <a:pathLst>
                <a:path w="28576" h="357189">
                  <a:moveTo>
                    <a:pt x="7143" y="0"/>
                  </a:moveTo>
                  <a:lnTo>
                    <a:pt x="7143" y="3792"/>
                  </a:lnTo>
                  <a:lnTo>
                    <a:pt x="5027" y="7771"/>
                  </a:lnTo>
                  <a:lnTo>
                    <a:pt x="3351" y="9943"/>
                  </a:lnTo>
                  <a:lnTo>
                    <a:pt x="1489" y="16590"/>
                  </a:lnTo>
                  <a:lnTo>
                    <a:pt x="87" y="45401"/>
                  </a:lnTo>
                  <a:lnTo>
                    <a:pt x="25" y="72631"/>
                  </a:lnTo>
                  <a:lnTo>
                    <a:pt x="5" y="105187"/>
                  </a:lnTo>
                  <a:lnTo>
                    <a:pt x="0" y="136569"/>
                  </a:lnTo>
                  <a:lnTo>
                    <a:pt x="2116" y="171560"/>
                  </a:lnTo>
                  <a:lnTo>
                    <a:pt x="6481" y="207183"/>
                  </a:lnTo>
                  <a:lnTo>
                    <a:pt x="10848" y="242889"/>
                  </a:lnTo>
                  <a:lnTo>
                    <a:pt x="13834" y="276490"/>
                  </a:lnTo>
                  <a:lnTo>
                    <a:pt x="14247" y="310533"/>
                  </a:lnTo>
                  <a:lnTo>
                    <a:pt x="15063" y="318196"/>
                  </a:lnTo>
                  <a:lnTo>
                    <a:pt x="26954" y="353421"/>
                  </a:lnTo>
                  <a:lnTo>
                    <a:pt x="28575" y="357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800"/>
            <p:cNvSpPr/>
            <p:nvPr/>
          </p:nvSpPr>
          <p:spPr>
            <a:xfrm>
              <a:off x="4143375" y="2271713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10642" y="28575"/>
                  </a:lnTo>
                  <a:lnTo>
                    <a:pt x="46008" y="16717"/>
                  </a:lnTo>
                  <a:lnTo>
                    <a:pt x="78626" y="12313"/>
                  </a:lnTo>
                  <a:lnTo>
                    <a:pt x="92882" y="8675"/>
                  </a:lnTo>
                  <a:lnTo>
                    <a:pt x="101606" y="7030"/>
                  </a:lnTo>
                  <a:lnTo>
                    <a:pt x="111773" y="24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801"/>
            <p:cNvSpPr/>
            <p:nvPr/>
          </p:nvSpPr>
          <p:spPr>
            <a:xfrm>
              <a:off x="4764881" y="2101663"/>
              <a:ext cx="28576" cy="320069"/>
            </a:xfrm>
            <a:custGeom>
              <a:avLst/>
              <a:gdLst/>
              <a:ahLst/>
              <a:cxnLst/>
              <a:rect l="0" t="0" r="0" b="0"/>
              <a:pathLst>
                <a:path w="28576" h="320069">
                  <a:moveTo>
                    <a:pt x="0" y="27175"/>
                  </a:moveTo>
                  <a:lnTo>
                    <a:pt x="0" y="0"/>
                  </a:lnTo>
                  <a:lnTo>
                    <a:pt x="0" y="34575"/>
                  </a:lnTo>
                  <a:lnTo>
                    <a:pt x="0" y="59265"/>
                  </a:lnTo>
                  <a:lnTo>
                    <a:pt x="0" y="93304"/>
                  </a:lnTo>
                  <a:lnTo>
                    <a:pt x="0" y="120587"/>
                  </a:lnTo>
                  <a:lnTo>
                    <a:pt x="2117" y="153013"/>
                  </a:lnTo>
                  <a:lnTo>
                    <a:pt x="7771" y="186433"/>
                  </a:lnTo>
                  <a:lnTo>
                    <a:pt x="13001" y="219059"/>
                  </a:lnTo>
                  <a:lnTo>
                    <a:pt x="17698" y="248776"/>
                  </a:lnTo>
                  <a:lnTo>
                    <a:pt x="20940" y="282801"/>
                  </a:lnTo>
                  <a:lnTo>
                    <a:pt x="21403" y="307653"/>
                  </a:lnTo>
                  <a:lnTo>
                    <a:pt x="22206" y="309410"/>
                  </a:lnTo>
                  <a:lnTo>
                    <a:pt x="23535" y="310582"/>
                  </a:lnTo>
                  <a:lnTo>
                    <a:pt x="25215" y="311363"/>
                  </a:lnTo>
                  <a:lnTo>
                    <a:pt x="26335" y="312677"/>
                  </a:lnTo>
                  <a:lnTo>
                    <a:pt x="28575" y="3200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802"/>
            <p:cNvSpPr/>
            <p:nvPr/>
          </p:nvSpPr>
          <p:spPr>
            <a:xfrm>
              <a:off x="4550863" y="2243138"/>
              <a:ext cx="6851" cy="207169"/>
            </a:xfrm>
            <a:custGeom>
              <a:avLst/>
              <a:gdLst/>
              <a:ahLst/>
              <a:cxnLst/>
              <a:rect l="0" t="0" r="0" b="0"/>
              <a:pathLst>
                <a:path w="6851" h="207169">
                  <a:moveTo>
                    <a:pt x="6850" y="0"/>
                  </a:moveTo>
                  <a:lnTo>
                    <a:pt x="6850" y="3792"/>
                  </a:lnTo>
                  <a:lnTo>
                    <a:pt x="6056" y="4909"/>
                  </a:lnTo>
                  <a:lnTo>
                    <a:pt x="4733" y="5654"/>
                  </a:lnTo>
                  <a:lnTo>
                    <a:pt x="3057" y="6150"/>
                  </a:lnTo>
                  <a:lnTo>
                    <a:pt x="1195" y="13052"/>
                  </a:lnTo>
                  <a:lnTo>
                    <a:pt x="0" y="33093"/>
                  </a:lnTo>
                  <a:lnTo>
                    <a:pt x="5399" y="63467"/>
                  </a:lnTo>
                  <a:lnTo>
                    <a:pt x="6563" y="98438"/>
                  </a:lnTo>
                  <a:lnTo>
                    <a:pt x="6825" y="132793"/>
                  </a:lnTo>
                  <a:lnTo>
                    <a:pt x="6848" y="166654"/>
                  </a:lnTo>
                  <a:lnTo>
                    <a:pt x="6850" y="200993"/>
                  </a:lnTo>
                  <a:lnTo>
                    <a:pt x="6850" y="2071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803"/>
            <p:cNvSpPr/>
            <p:nvPr/>
          </p:nvSpPr>
          <p:spPr>
            <a:xfrm>
              <a:off x="4293508" y="2214650"/>
              <a:ext cx="175283" cy="257045"/>
            </a:xfrm>
            <a:custGeom>
              <a:avLst/>
              <a:gdLst/>
              <a:ahLst/>
              <a:cxnLst/>
              <a:rect l="0" t="0" r="0" b="0"/>
              <a:pathLst>
                <a:path w="175283" h="257045">
                  <a:moveTo>
                    <a:pt x="128473" y="7056"/>
                  </a:moveTo>
                  <a:lnTo>
                    <a:pt x="124681" y="7056"/>
                  </a:lnTo>
                  <a:lnTo>
                    <a:pt x="120702" y="4940"/>
                  </a:lnTo>
                  <a:lnTo>
                    <a:pt x="116288" y="2147"/>
                  </a:lnTo>
                  <a:lnTo>
                    <a:pt x="106987" y="354"/>
                  </a:lnTo>
                  <a:lnTo>
                    <a:pt x="93714" y="0"/>
                  </a:lnTo>
                  <a:lnTo>
                    <a:pt x="75805" y="5633"/>
                  </a:lnTo>
                  <a:lnTo>
                    <a:pt x="59097" y="14389"/>
                  </a:lnTo>
                  <a:lnTo>
                    <a:pt x="37275" y="30621"/>
                  </a:lnTo>
                  <a:lnTo>
                    <a:pt x="10524" y="64308"/>
                  </a:lnTo>
                  <a:lnTo>
                    <a:pt x="1836" y="78194"/>
                  </a:lnTo>
                  <a:lnTo>
                    <a:pt x="57" y="92755"/>
                  </a:lnTo>
                  <a:lnTo>
                    <a:pt x="0" y="95145"/>
                  </a:lnTo>
                  <a:lnTo>
                    <a:pt x="756" y="96738"/>
                  </a:lnTo>
                  <a:lnTo>
                    <a:pt x="2053" y="97801"/>
                  </a:lnTo>
                  <a:lnTo>
                    <a:pt x="25672" y="105393"/>
                  </a:lnTo>
                  <a:lnTo>
                    <a:pt x="59587" y="107003"/>
                  </a:lnTo>
                  <a:lnTo>
                    <a:pt x="80617" y="109172"/>
                  </a:lnTo>
                  <a:lnTo>
                    <a:pt x="96302" y="114836"/>
                  </a:lnTo>
                  <a:lnTo>
                    <a:pt x="103856" y="118458"/>
                  </a:lnTo>
                  <a:lnTo>
                    <a:pt x="112505" y="120068"/>
                  </a:lnTo>
                  <a:lnTo>
                    <a:pt x="146592" y="143488"/>
                  </a:lnTo>
                  <a:lnTo>
                    <a:pt x="161535" y="155607"/>
                  </a:lnTo>
                  <a:lnTo>
                    <a:pt x="166980" y="164625"/>
                  </a:lnTo>
                  <a:lnTo>
                    <a:pt x="170045" y="180743"/>
                  </a:lnTo>
                  <a:lnTo>
                    <a:pt x="171556" y="192200"/>
                  </a:lnTo>
                  <a:lnTo>
                    <a:pt x="175282" y="203113"/>
                  </a:lnTo>
                  <a:lnTo>
                    <a:pt x="173619" y="208757"/>
                  </a:lnTo>
                  <a:lnTo>
                    <a:pt x="163865" y="226930"/>
                  </a:lnTo>
                  <a:lnTo>
                    <a:pt x="147504" y="245089"/>
                  </a:lnTo>
                  <a:lnTo>
                    <a:pt x="140636" y="247786"/>
                  </a:lnTo>
                  <a:lnTo>
                    <a:pt x="105372" y="256341"/>
                  </a:lnTo>
                  <a:lnTo>
                    <a:pt x="72367" y="257044"/>
                  </a:lnTo>
                  <a:lnTo>
                    <a:pt x="52558" y="256288"/>
                  </a:lnTo>
                  <a:lnTo>
                    <a:pt x="40539" y="251383"/>
                  </a:lnTo>
                  <a:lnTo>
                    <a:pt x="28965" y="244731"/>
                  </a:lnTo>
                  <a:lnTo>
                    <a:pt x="26416" y="244087"/>
                  </a:lnTo>
                  <a:lnTo>
                    <a:pt x="24716" y="242864"/>
                  </a:lnTo>
                  <a:lnTo>
                    <a:pt x="23583" y="241255"/>
                  </a:lnTo>
                  <a:lnTo>
                    <a:pt x="21530" y="237351"/>
                  </a:lnTo>
                  <a:lnTo>
                    <a:pt x="17972" y="232970"/>
                  </a:lnTo>
                  <a:lnTo>
                    <a:pt x="14173" y="214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804"/>
            <p:cNvSpPr/>
            <p:nvPr/>
          </p:nvSpPr>
          <p:spPr>
            <a:xfrm>
              <a:off x="4536281" y="217884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3352" y="7144"/>
                  </a:lnTo>
                  <a:lnTo>
                    <a:pt x="2235" y="6350"/>
                  </a:lnTo>
                  <a:lnTo>
                    <a:pt x="1490" y="502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520"/>
          <p:cNvGrpSpPr/>
          <p:nvPr/>
        </p:nvGrpSpPr>
        <p:grpSpPr>
          <a:xfrm>
            <a:off x="3005804" y="5177977"/>
            <a:ext cx="1514476" cy="950120"/>
            <a:chOff x="2943225" y="5236369"/>
            <a:chExt cx="1514476" cy="950120"/>
          </a:xfrm>
        </p:grpSpPr>
        <p:sp>
          <p:nvSpPr>
            <p:cNvPr id="227" name="SMARTInkShape-1805"/>
            <p:cNvSpPr/>
            <p:nvPr/>
          </p:nvSpPr>
          <p:spPr>
            <a:xfrm>
              <a:off x="2943225" y="5236369"/>
              <a:ext cx="71439" cy="471488"/>
            </a:xfrm>
            <a:custGeom>
              <a:avLst/>
              <a:gdLst/>
              <a:ahLst/>
              <a:cxnLst/>
              <a:rect l="0" t="0" r="0" b="0"/>
              <a:pathLst>
                <a:path w="71439" h="471488">
                  <a:moveTo>
                    <a:pt x="0" y="0"/>
                  </a:moveTo>
                  <a:lnTo>
                    <a:pt x="0" y="16793"/>
                  </a:lnTo>
                  <a:lnTo>
                    <a:pt x="6151" y="44702"/>
                  </a:lnTo>
                  <a:lnTo>
                    <a:pt x="10642" y="72423"/>
                  </a:lnTo>
                  <a:lnTo>
                    <a:pt x="13207" y="101980"/>
                  </a:lnTo>
                  <a:lnTo>
                    <a:pt x="18984" y="135502"/>
                  </a:lnTo>
                  <a:lnTo>
                    <a:pt x="23064" y="169758"/>
                  </a:lnTo>
                  <a:lnTo>
                    <a:pt x="29059" y="196613"/>
                  </a:lnTo>
                  <a:lnTo>
                    <a:pt x="33745" y="227589"/>
                  </a:lnTo>
                  <a:lnTo>
                    <a:pt x="37251" y="256876"/>
                  </a:lnTo>
                  <a:lnTo>
                    <a:pt x="41200" y="285661"/>
                  </a:lnTo>
                  <a:lnTo>
                    <a:pt x="46326" y="320040"/>
                  </a:lnTo>
                  <a:lnTo>
                    <a:pt x="50073" y="354670"/>
                  </a:lnTo>
                  <a:lnTo>
                    <a:pt x="55517" y="385265"/>
                  </a:lnTo>
                  <a:lnTo>
                    <a:pt x="57729" y="420622"/>
                  </a:lnTo>
                  <a:lnTo>
                    <a:pt x="65956" y="454894"/>
                  </a:lnTo>
                  <a:lnTo>
                    <a:pt x="69002" y="460938"/>
                  </a:lnTo>
                  <a:lnTo>
                    <a:pt x="71438" y="4714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806"/>
            <p:cNvSpPr/>
            <p:nvPr/>
          </p:nvSpPr>
          <p:spPr>
            <a:xfrm>
              <a:off x="3064756" y="5350830"/>
              <a:ext cx="214226" cy="335596"/>
            </a:xfrm>
            <a:custGeom>
              <a:avLst/>
              <a:gdLst/>
              <a:ahLst/>
              <a:cxnLst/>
              <a:rect l="0" t="0" r="0" b="0"/>
              <a:pathLst>
                <a:path w="214226" h="335596">
                  <a:moveTo>
                    <a:pt x="7057" y="35558"/>
                  </a:moveTo>
                  <a:lnTo>
                    <a:pt x="207" y="35558"/>
                  </a:lnTo>
                  <a:lnTo>
                    <a:pt x="0" y="39350"/>
                  </a:lnTo>
                  <a:lnTo>
                    <a:pt x="6071" y="68444"/>
                  </a:lnTo>
                  <a:lnTo>
                    <a:pt x="11771" y="102584"/>
                  </a:lnTo>
                  <a:lnTo>
                    <a:pt x="13881" y="136087"/>
                  </a:lnTo>
                  <a:lnTo>
                    <a:pt x="16275" y="171357"/>
                  </a:lnTo>
                  <a:lnTo>
                    <a:pt x="20676" y="207016"/>
                  </a:lnTo>
                  <a:lnTo>
                    <a:pt x="21256" y="242727"/>
                  </a:lnTo>
                  <a:lnTo>
                    <a:pt x="21318" y="271742"/>
                  </a:lnTo>
                  <a:lnTo>
                    <a:pt x="21341" y="305510"/>
                  </a:lnTo>
                  <a:lnTo>
                    <a:pt x="20549" y="314286"/>
                  </a:lnTo>
                  <a:lnTo>
                    <a:pt x="19226" y="316627"/>
                  </a:lnTo>
                  <a:lnTo>
                    <a:pt x="17551" y="318187"/>
                  </a:lnTo>
                  <a:lnTo>
                    <a:pt x="17228" y="320021"/>
                  </a:lnTo>
                  <a:lnTo>
                    <a:pt x="17806" y="322037"/>
                  </a:lnTo>
                  <a:lnTo>
                    <a:pt x="21137" y="328076"/>
                  </a:lnTo>
                  <a:lnTo>
                    <a:pt x="21339" y="294856"/>
                  </a:lnTo>
                  <a:lnTo>
                    <a:pt x="15193" y="260365"/>
                  </a:lnTo>
                  <a:lnTo>
                    <a:pt x="14396" y="229924"/>
                  </a:lnTo>
                  <a:lnTo>
                    <a:pt x="16356" y="200158"/>
                  </a:lnTo>
                  <a:lnTo>
                    <a:pt x="20359" y="167554"/>
                  </a:lnTo>
                  <a:lnTo>
                    <a:pt x="21943" y="136244"/>
                  </a:lnTo>
                  <a:lnTo>
                    <a:pt x="27469" y="103732"/>
                  </a:lnTo>
                  <a:lnTo>
                    <a:pt x="36124" y="70847"/>
                  </a:lnTo>
                  <a:lnTo>
                    <a:pt x="44308" y="36147"/>
                  </a:lnTo>
                  <a:lnTo>
                    <a:pt x="49013" y="26294"/>
                  </a:lnTo>
                  <a:lnTo>
                    <a:pt x="65684" y="6047"/>
                  </a:lnTo>
                  <a:lnTo>
                    <a:pt x="70949" y="2598"/>
                  </a:lnTo>
                  <a:lnTo>
                    <a:pt x="77522" y="1065"/>
                  </a:lnTo>
                  <a:lnTo>
                    <a:pt x="104089" y="0"/>
                  </a:lnTo>
                  <a:lnTo>
                    <a:pt x="111830" y="2028"/>
                  </a:lnTo>
                  <a:lnTo>
                    <a:pt x="115006" y="3679"/>
                  </a:lnTo>
                  <a:lnTo>
                    <a:pt x="120650" y="9748"/>
                  </a:lnTo>
                  <a:lnTo>
                    <a:pt x="141776" y="40482"/>
                  </a:lnTo>
                  <a:lnTo>
                    <a:pt x="156628" y="71924"/>
                  </a:lnTo>
                  <a:lnTo>
                    <a:pt x="168923" y="107080"/>
                  </a:lnTo>
                  <a:lnTo>
                    <a:pt x="178495" y="137704"/>
                  </a:lnTo>
                  <a:lnTo>
                    <a:pt x="184237" y="170299"/>
                  </a:lnTo>
                  <a:lnTo>
                    <a:pt x="191074" y="204578"/>
                  </a:lnTo>
                  <a:lnTo>
                    <a:pt x="197952" y="235103"/>
                  </a:lnTo>
                  <a:lnTo>
                    <a:pt x="200470" y="270444"/>
                  </a:lnTo>
                  <a:lnTo>
                    <a:pt x="206397" y="301973"/>
                  </a:lnTo>
                  <a:lnTo>
                    <a:pt x="207055" y="326611"/>
                  </a:lnTo>
                  <a:lnTo>
                    <a:pt x="214225" y="3355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807"/>
            <p:cNvSpPr/>
            <p:nvPr/>
          </p:nvSpPr>
          <p:spPr>
            <a:xfrm>
              <a:off x="3571875" y="5429250"/>
              <a:ext cx="39816" cy="242889"/>
            </a:xfrm>
            <a:custGeom>
              <a:avLst/>
              <a:gdLst/>
              <a:ahLst/>
              <a:cxnLst/>
              <a:rect l="0" t="0" r="0" b="0"/>
              <a:pathLst>
                <a:path w="39816" h="242889">
                  <a:moveTo>
                    <a:pt x="0" y="0"/>
                  </a:moveTo>
                  <a:lnTo>
                    <a:pt x="0" y="16793"/>
                  </a:lnTo>
                  <a:lnTo>
                    <a:pt x="7276" y="43795"/>
                  </a:lnTo>
                  <a:lnTo>
                    <a:pt x="11857" y="72772"/>
                  </a:lnTo>
                  <a:lnTo>
                    <a:pt x="17760" y="107489"/>
                  </a:lnTo>
                  <a:lnTo>
                    <a:pt x="26602" y="142918"/>
                  </a:lnTo>
                  <a:lnTo>
                    <a:pt x="30107" y="162203"/>
                  </a:lnTo>
                  <a:lnTo>
                    <a:pt x="34056" y="180087"/>
                  </a:lnTo>
                  <a:lnTo>
                    <a:pt x="35621" y="214952"/>
                  </a:lnTo>
                  <a:lnTo>
                    <a:pt x="39815" y="230784"/>
                  </a:lnTo>
                  <a:lnTo>
                    <a:pt x="35719" y="2428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808"/>
            <p:cNvSpPr/>
            <p:nvPr/>
          </p:nvSpPr>
          <p:spPr>
            <a:xfrm>
              <a:off x="3315138" y="5358931"/>
              <a:ext cx="206303" cy="312848"/>
            </a:xfrm>
            <a:custGeom>
              <a:avLst/>
              <a:gdLst/>
              <a:ahLst/>
              <a:cxnLst/>
              <a:rect l="0" t="0" r="0" b="0"/>
              <a:pathLst>
                <a:path w="206303" h="312848">
                  <a:moveTo>
                    <a:pt x="135293" y="70319"/>
                  </a:moveTo>
                  <a:lnTo>
                    <a:pt x="135293" y="37524"/>
                  </a:lnTo>
                  <a:lnTo>
                    <a:pt x="135293" y="34168"/>
                  </a:lnTo>
                  <a:lnTo>
                    <a:pt x="133177" y="28323"/>
                  </a:lnTo>
                  <a:lnTo>
                    <a:pt x="130384" y="23079"/>
                  </a:lnTo>
                  <a:lnTo>
                    <a:pt x="129142" y="18102"/>
                  </a:lnTo>
                  <a:lnTo>
                    <a:pt x="124357" y="13245"/>
                  </a:lnTo>
                  <a:lnTo>
                    <a:pt x="117733" y="9234"/>
                  </a:lnTo>
                  <a:lnTo>
                    <a:pt x="107012" y="4542"/>
                  </a:lnTo>
                  <a:lnTo>
                    <a:pt x="102087" y="1398"/>
                  </a:lnTo>
                  <a:lnTo>
                    <a:pt x="97251" y="0"/>
                  </a:lnTo>
                  <a:lnTo>
                    <a:pt x="82482" y="3005"/>
                  </a:lnTo>
                  <a:lnTo>
                    <a:pt x="48080" y="18828"/>
                  </a:lnTo>
                  <a:lnTo>
                    <a:pt x="21238" y="36002"/>
                  </a:lnTo>
                  <a:lnTo>
                    <a:pt x="2890" y="60075"/>
                  </a:lnTo>
                  <a:lnTo>
                    <a:pt x="1042" y="65237"/>
                  </a:lnTo>
                  <a:lnTo>
                    <a:pt x="0" y="80190"/>
                  </a:lnTo>
                  <a:lnTo>
                    <a:pt x="1873" y="88729"/>
                  </a:lnTo>
                  <a:lnTo>
                    <a:pt x="7391" y="97999"/>
                  </a:lnTo>
                  <a:lnTo>
                    <a:pt x="12567" y="103259"/>
                  </a:lnTo>
                  <a:lnTo>
                    <a:pt x="23612" y="111476"/>
                  </a:lnTo>
                  <a:lnTo>
                    <a:pt x="33852" y="122819"/>
                  </a:lnTo>
                  <a:lnTo>
                    <a:pt x="68401" y="140488"/>
                  </a:lnTo>
                  <a:lnTo>
                    <a:pt x="99061" y="152942"/>
                  </a:lnTo>
                  <a:lnTo>
                    <a:pt x="120060" y="161387"/>
                  </a:lnTo>
                  <a:lnTo>
                    <a:pt x="151670" y="182351"/>
                  </a:lnTo>
                  <a:lnTo>
                    <a:pt x="179718" y="208651"/>
                  </a:lnTo>
                  <a:lnTo>
                    <a:pt x="201843" y="240389"/>
                  </a:lnTo>
                  <a:lnTo>
                    <a:pt x="205283" y="253972"/>
                  </a:lnTo>
                  <a:lnTo>
                    <a:pt x="206302" y="264258"/>
                  </a:lnTo>
                  <a:lnTo>
                    <a:pt x="202811" y="276126"/>
                  </a:lnTo>
                  <a:lnTo>
                    <a:pt x="196787" y="282968"/>
                  </a:lnTo>
                  <a:lnTo>
                    <a:pt x="175406" y="300434"/>
                  </a:lnTo>
                  <a:lnTo>
                    <a:pt x="142415" y="311387"/>
                  </a:lnTo>
                  <a:lnTo>
                    <a:pt x="112006" y="312847"/>
                  </a:lnTo>
                  <a:lnTo>
                    <a:pt x="83303" y="307432"/>
                  </a:lnTo>
                  <a:lnTo>
                    <a:pt x="55056" y="298719"/>
                  </a:lnTo>
                  <a:lnTo>
                    <a:pt x="27232" y="283137"/>
                  </a:lnTo>
                  <a:lnTo>
                    <a:pt x="20993" y="277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809"/>
            <p:cNvSpPr/>
            <p:nvPr/>
          </p:nvSpPr>
          <p:spPr>
            <a:xfrm>
              <a:off x="4307681" y="5493552"/>
              <a:ext cx="150020" cy="14280"/>
            </a:xfrm>
            <a:custGeom>
              <a:avLst/>
              <a:gdLst/>
              <a:ahLst/>
              <a:cxnLst/>
              <a:rect l="0" t="0" r="0" b="0"/>
              <a:pathLst>
                <a:path w="150020" h="14280">
                  <a:moveTo>
                    <a:pt x="0" y="7136"/>
                  </a:moveTo>
                  <a:lnTo>
                    <a:pt x="3792" y="3343"/>
                  </a:lnTo>
                  <a:lnTo>
                    <a:pt x="7771" y="1481"/>
                  </a:lnTo>
                  <a:lnTo>
                    <a:pt x="42534" y="50"/>
                  </a:lnTo>
                  <a:lnTo>
                    <a:pt x="74746" y="0"/>
                  </a:lnTo>
                  <a:lnTo>
                    <a:pt x="105476" y="5646"/>
                  </a:lnTo>
                  <a:lnTo>
                    <a:pt x="120946" y="8811"/>
                  </a:lnTo>
                  <a:lnTo>
                    <a:pt x="136603" y="13199"/>
                  </a:lnTo>
                  <a:lnTo>
                    <a:pt x="150019" y="14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810"/>
            <p:cNvSpPr/>
            <p:nvPr/>
          </p:nvSpPr>
          <p:spPr>
            <a:xfrm>
              <a:off x="3564731" y="5272088"/>
              <a:ext cx="1" cy="7144"/>
            </a:xfrm>
            <a:custGeom>
              <a:avLst/>
              <a:gdLst/>
              <a:ahLst/>
              <a:cxnLst/>
              <a:rect l="0" t="0" r="0" b="0"/>
              <a:pathLst>
                <a:path w="1" h="7144">
                  <a:moveTo>
                    <a:pt x="0" y="7143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811"/>
            <p:cNvSpPr/>
            <p:nvPr/>
          </p:nvSpPr>
          <p:spPr>
            <a:xfrm>
              <a:off x="3750723" y="5294512"/>
              <a:ext cx="56897" cy="370483"/>
            </a:xfrm>
            <a:custGeom>
              <a:avLst/>
              <a:gdLst/>
              <a:ahLst/>
              <a:cxnLst/>
              <a:rect l="0" t="0" r="0" b="0"/>
              <a:pathLst>
                <a:path w="56897" h="370483">
                  <a:moveTo>
                    <a:pt x="14033" y="6151"/>
                  </a:moveTo>
                  <a:lnTo>
                    <a:pt x="10241" y="6151"/>
                  </a:lnTo>
                  <a:lnTo>
                    <a:pt x="6262" y="4034"/>
                  </a:lnTo>
                  <a:lnTo>
                    <a:pt x="1033" y="0"/>
                  </a:lnTo>
                  <a:lnTo>
                    <a:pt x="604" y="462"/>
                  </a:lnTo>
                  <a:lnTo>
                    <a:pt x="0" y="5700"/>
                  </a:lnTo>
                  <a:lnTo>
                    <a:pt x="562" y="26226"/>
                  </a:lnTo>
                  <a:lnTo>
                    <a:pt x="5900" y="56919"/>
                  </a:lnTo>
                  <a:lnTo>
                    <a:pt x="12413" y="88439"/>
                  </a:lnTo>
                  <a:lnTo>
                    <a:pt x="17506" y="119771"/>
                  </a:lnTo>
                  <a:lnTo>
                    <a:pt x="25361" y="148891"/>
                  </a:lnTo>
                  <a:lnTo>
                    <a:pt x="29853" y="179690"/>
                  </a:lnTo>
                  <a:lnTo>
                    <a:pt x="38148" y="212321"/>
                  </a:lnTo>
                  <a:lnTo>
                    <a:pt x="42521" y="241697"/>
                  </a:lnTo>
                  <a:lnTo>
                    <a:pt x="48089" y="270430"/>
                  </a:lnTo>
                  <a:lnTo>
                    <a:pt x="49533" y="305389"/>
                  </a:lnTo>
                  <a:lnTo>
                    <a:pt x="49733" y="336865"/>
                  </a:lnTo>
                  <a:lnTo>
                    <a:pt x="50540" y="350555"/>
                  </a:lnTo>
                  <a:lnTo>
                    <a:pt x="56896" y="370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812"/>
            <p:cNvSpPr/>
            <p:nvPr/>
          </p:nvSpPr>
          <p:spPr>
            <a:xfrm>
              <a:off x="3850610" y="5422507"/>
              <a:ext cx="128460" cy="233903"/>
            </a:xfrm>
            <a:custGeom>
              <a:avLst/>
              <a:gdLst/>
              <a:ahLst/>
              <a:cxnLst/>
              <a:rect l="0" t="0" r="0" b="0"/>
              <a:pathLst>
                <a:path w="128460" h="233903">
                  <a:moveTo>
                    <a:pt x="21303" y="149618"/>
                  </a:moveTo>
                  <a:lnTo>
                    <a:pt x="21303" y="153410"/>
                  </a:lnTo>
                  <a:lnTo>
                    <a:pt x="22890" y="154528"/>
                  </a:lnTo>
                  <a:lnTo>
                    <a:pt x="37396" y="156468"/>
                  </a:lnTo>
                  <a:lnTo>
                    <a:pt x="48737" y="152882"/>
                  </a:lnTo>
                  <a:lnTo>
                    <a:pt x="78539" y="133811"/>
                  </a:lnTo>
                  <a:lnTo>
                    <a:pt x="108356" y="100898"/>
                  </a:lnTo>
                  <a:lnTo>
                    <a:pt x="118740" y="75073"/>
                  </a:lnTo>
                  <a:lnTo>
                    <a:pt x="120976" y="55683"/>
                  </a:lnTo>
                  <a:lnTo>
                    <a:pt x="110664" y="22329"/>
                  </a:lnTo>
                  <a:lnTo>
                    <a:pt x="108658" y="19515"/>
                  </a:lnTo>
                  <a:lnTo>
                    <a:pt x="86537" y="4163"/>
                  </a:lnTo>
                  <a:lnTo>
                    <a:pt x="77056" y="951"/>
                  </a:lnTo>
                  <a:lnTo>
                    <a:pt x="69219" y="0"/>
                  </a:lnTo>
                  <a:lnTo>
                    <a:pt x="58078" y="3511"/>
                  </a:lnTo>
                  <a:lnTo>
                    <a:pt x="48515" y="9578"/>
                  </a:lnTo>
                  <a:lnTo>
                    <a:pt x="24415" y="34515"/>
                  </a:lnTo>
                  <a:lnTo>
                    <a:pt x="12393" y="54209"/>
                  </a:lnTo>
                  <a:lnTo>
                    <a:pt x="4816" y="83778"/>
                  </a:lnTo>
                  <a:lnTo>
                    <a:pt x="848" y="118533"/>
                  </a:lnTo>
                  <a:lnTo>
                    <a:pt x="0" y="150385"/>
                  </a:lnTo>
                  <a:lnTo>
                    <a:pt x="6033" y="182604"/>
                  </a:lnTo>
                  <a:lnTo>
                    <a:pt x="7948" y="186690"/>
                  </a:lnTo>
                  <a:lnTo>
                    <a:pt x="36782" y="215167"/>
                  </a:lnTo>
                  <a:lnTo>
                    <a:pt x="68248" y="230482"/>
                  </a:lnTo>
                  <a:lnTo>
                    <a:pt x="83014" y="233902"/>
                  </a:lnTo>
                  <a:lnTo>
                    <a:pt x="115366" y="230149"/>
                  </a:lnTo>
                  <a:lnTo>
                    <a:pt x="128459" y="228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813"/>
            <p:cNvSpPr/>
            <p:nvPr/>
          </p:nvSpPr>
          <p:spPr>
            <a:xfrm>
              <a:off x="4129486" y="5430382"/>
              <a:ext cx="147880" cy="269902"/>
            </a:xfrm>
            <a:custGeom>
              <a:avLst/>
              <a:gdLst/>
              <a:ahLst/>
              <a:cxnLst/>
              <a:rect l="0" t="0" r="0" b="0"/>
              <a:pathLst>
                <a:path w="147880" h="269902">
                  <a:moveTo>
                    <a:pt x="78183" y="27443"/>
                  </a:moveTo>
                  <a:lnTo>
                    <a:pt x="58065" y="27443"/>
                  </a:lnTo>
                  <a:lnTo>
                    <a:pt x="53348" y="31235"/>
                  </a:lnTo>
                  <a:lnTo>
                    <a:pt x="33526" y="64449"/>
                  </a:lnTo>
                  <a:lnTo>
                    <a:pt x="21296" y="94542"/>
                  </a:lnTo>
                  <a:lnTo>
                    <a:pt x="12748" y="128373"/>
                  </a:lnTo>
                  <a:lnTo>
                    <a:pt x="2626" y="158385"/>
                  </a:lnTo>
                  <a:lnTo>
                    <a:pt x="0" y="192059"/>
                  </a:lnTo>
                  <a:lnTo>
                    <a:pt x="5787" y="224696"/>
                  </a:lnTo>
                  <a:lnTo>
                    <a:pt x="10254" y="239259"/>
                  </a:lnTo>
                  <a:lnTo>
                    <a:pt x="18874" y="252698"/>
                  </a:lnTo>
                  <a:lnTo>
                    <a:pt x="26655" y="260520"/>
                  </a:lnTo>
                  <a:lnTo>
                    <a:pt x="37868" y="267071"/>
                  </a:lnTo>
                  <a:lnTo>
                    <a:pt x="49170" y="269687"/>
                  </a:lnTo>
                  <a:lnTo>
                    <a:pt x="51697" y="269901"/>
                  </a:lnTo>
                  <a:lnTo>
                    <a:pt x="67159" y="264542"/>
                  </a:lnTo>
                  <a:lnTo>
                    <a:pt x="76194" y="260350"/>
                  </a:lnTo>
                  <a:lnTo>
                    <a:pt x="83384" y="253724"/>
                  </a:lnTo>
                  <a:lnTo>
                    <a:pt x="90020" y="246281"/>
                  </a:lnTo>
                  <a:lnTo>
                    <a:pt x="107214" y="230802"/>
                  </a:lnTo>
                  <a:lnTo>
                    <a:pt x="124927" y="203301"/>
                  </a:lnTo>
                  <a:lnTo>
                    <a:pt x="137598" y="169958"/>
                  </a:lnTo>
                  <a:lnTo>
                    <a:pt x="147488" y="134552"/>
                  </a:lnTo>
                  <a:lnTo>
                    <a:pt x="147879" y="121085"/>
                  </a:lnTo>
                  <a:lnTo>
                    <a:pt x="143345" y="90741"/>
                  </a:lnTo>
                  <a:lnTo>
                    <a:pt x="136151" y="67081"/>
                  </a:lnTo>
                  <a:lnTo>
                    <a:pt x="119556" y="31908"/>
                  </a:lnTo>
                  <a:lnTo>
                    <a:pt x="111785" y="19947"/>
                  </a:lnTo>
                  <a:lnTo>
                    <a:pt x="100662" y="11375"/>
                  </a:lnTo>
                  <a:lnTo>
                    <a:pt x="72662" y="567"/>
                  </a:lnTo>
                  <a:lnTo>
                    <a:pt x="69740" y="0"/>
                  </a:lnTo>
                  <a:lnTo>
                    <a:pt x="35320" y="60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814"/>
            <p:cNvSpPr/>
            <p:nvPr/>
          </p:nvSpPr>
          <p:spPr>
            <a:xfrm>
              <a:off x="4352018" y="5300750"/>
              <a:ext cx="77108" cy="357101"/>
            </a:xfrm>
            <a:custGeom>
              <a:avLst/>
              <a:gdLst/>
              <a:ahLst/>
              <a:cxnLst/>
              <a:rect l="0" t="0" r="0" b="0"/>
              <a:pathLst>
                <a:path w="77108" h="357101">
                  <a:moveTo>
                    <a:pt x="77107" y="7056"/>
                  </a:moveTo>
                  <a:lnTo>
                    <a:pt x="77107" y="3264"/>
                  </a:lnTo>
                  <a:lnTo>
                    <a:pt x="76313" y="2146"/>
                  </a:lnTo>
                  <a:lnTo>
                    <a:pt x="74990" y="1402"/>
                  </a:lnTo>
                  <a:lnTo>
                    <a:pt x="70956" y="207"/>
                  </a:lnTo>
                  <a:lnTo>
                    <a:pt x="62673" y="0"/>
                  </a:lnTo>
                  <a:lnTo>
                    <a:pt x="56669" y="2067"/>
                  </a:lnTo>
                  <a:lnTo>
                    <a:pt x="51354" y="4839"/>
                  </a:lnTo>
                  <a:lnTo>
                    <a:pt x="43900" y="7193"/>
                  </a:lnTo>
                  <a:lnTo>
                    <a:pt x="39065" y="10557"/>
                  </a:lnTo>
                  <a:lnTo>
                    <a:pt x="24725" y="29974"/>
                  </a:lnTo>
                  <a:lnTo>
                    <a:pt x="22076" y="37351"/>
                  </a:lnTo>
                  <a:lnTo>
                    <a:pt x="13930" y="72862"/>
                  </a:lnTo>
                  <a:lnTo>
                    <a:pt x="6761" y="108194"/>
                  </a:lnTo>
                  <a:lnTo>
                    <a:pt x="5091" y="136660"/>
                  </a:lnTo>
                  <a:lnTo>
                    <a:pt x="58" y="167801"/>
                  </a:lnTo>
                  <a:lnTo>
                    <a:pt x="0" y="180098"/>
                  </a:lnTo>
                  <a:lnTo>
                    <a:pt x="4766" y="214434"/>
                  </a:lnTo>
                  <a:lnTo>
                    <a:pt x="5551" y="249971"/>
                  </a:lnTo>
                  <a:lnTo>
                    <a:pt x="7751" y="269267"/>
                  </a:lnTo>
                  <a:lnTo>
                    <a:pt x="14486" y="301882"/>
                  </a:lnTo>
                  <a:lnTo>
                    <a:pt x="23429" y="333976"/>
                  </a:lnTo>
                  <a:lnTo>
                    <a:pt x="34388" y="349420"/>
                  </a:lnTo>
                  <a:lnTo>
                    <a:pt x="41388" y="357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815"/>
            <p:cNvSpPr/>
            <p:nvPr/>
          </p:nvSpPr>
          <p:spPr>
            <a:xfrm>
              <a:off x="4164814" y="5836444"/>
              <a:ext cx="50000" cy="350045"/>
            </a:xfrm>
            <a:custGeom>
              <a:avLst/>
              <a:gdLst/>
              <a:ahLst/>
              <a:cxnLst/>
              <a:rect l="0" t="0" r="0" b="0"/>
              <a:pathLst>
                <a:path w="50000" h="350045">
                  <a:moveTo>
                    <a:pt x="7136" y="0"/>
                  </a:moveTo>
                  <a:lnTo>
                    <a:pt x="286" y="0"/>
                  </a:lnTo>
                  <a:lnTo>
                    <a:pt x="0" y="16793"/>
                  </a:lnTo>
                  <a:lnTo>
                    <a:pt x="6144" y="47061"/>
                  </a:lnTo>
                  <a:lnTo>
                    <a:pt x="7005" y="79134"/>
                  </a:lnTo>
                  <a:lnTo>
                    <a:pt x="9214" y="100176"/>
                  </a:lnTo>
                  <a:lnTo>
                    <a:pt x="13279" y="128620"/>
                  </a:lnTo>
                  <a:lnTo>
                    <a:pt x="14082" y="162078"/>
                  </a:lnTo>
                  <a:lnTo>
                    <a:pt x="16358" y="194558"/>
                  </a:lnTo>
                  <a:lnTo>
                    <a:pt x="20423" y="227520"/>
                  </a:lnTo>
                  <a:lnTo>
                    <a:pt x="26929" y="256962"/>
                  </a:lnTo>
                  <a:lnTo>
                    <a:pt x="35858" y="285707"/>
                  </a:lnTo>
                  <a:lnTo>
                    <a:pt x="45265" y="318109"/>
                  </a:lnTo>
                  <a:lnTo>
                    <a:pt x="49999" y="35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816"/>
            <p:cNvSpPr/>
            <p:nvPr/>
          </p:nvSpPr>
          <p:spPr>
            <a:xfrm>
              <a:off x="4079087" y="5865019"/>
              <a:ext cx="42858" cy="278480"/>
            </a:xfrm>
            <a:custGeom>
              <a:avLst/>
              <a:gdLst/>
              <a:ahLst/>
              <a:cxnLst/>
              <a:rect l="0" t="0" r="0" b="0"/>
              <a:pathLst>
                <a:path w="42858" h="278480">
                  <a:moveTo>
                    <a:pt x="7138" y="0"/>
                  </a:moveTo>
                  <a:lnTo>
                    <a:pt x="987" y="6151"/>
                  </a:lnTo>
                  <a:lnTo>
                    <a:pt x="288" y="10642"/>
                  </a:lnTo>
                  <a:lnTo>
                    <a:pt x="0" y="45542"/>
                  </a:lnTo>
                  <a:lnTo>
                    <a:pt x="790" y="59619"/>
                  </a:lnTo>
                  <a:lnTo>
                    <a:pt x="8813" y="94990"/>
                  </a:lnTo>
                  <a:lnTo>
                    <a:pt x="15918" y="130263"/>
                  </a:lnTo>
                  <a:lnTo>
                    <a:pt x="20338" y="165078"/>
                  </a:lnTo>
                  <a:lnTo>
                    <a:pt x="23399" y="198559"/>
                  </a:lnTo>
                  <a:lnTo>
                    <a:pt x="26271" y="211279"/>
                  </a:lnTo>
                  <a:lnTo>
                    <a:pt x="30232" y="243317"/>
                  </a:lnTo>
                  <a:lnTo>
                    <a:pt x="32059" y="247937"/>
                  </a:lnTo>
                  <a:lnTo>
                    <a:pt x="32483" y="251809"/>
                  </a:lnTo>
                  <a:lnTo>
                    <a:pt x="30875" y="261053"/>
                  </a:lnTo>
                  <a:lnTo>
                    <a:pt x="34919" y="273727"/>
                  </a:lnTo>
                  <a:lnTo>
                    <a:pt x="35977" y="275353"/>
                  </a:lnTo>
                  <a:lnTo>
                    <a:pt x="37477" y="276438"/>
                  </a:lnTo>
                  <a:lnTo>
                    <a:pt x="42542" y="278479"/>
                  </a:lnTo>
                  <a:lnTo>
                    <a:pt x="42857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817"/>
            <p:cNvSpPr/>
            <p:nvPr/>
          </p:nvSpPr>
          <p:spPr>
            <a:xfrm>
              <a:off x="3886200" y="5936796"/>
              <a:ext cx="150020" cy="227919"/>
            </a:xfrm>
            <a:custGeom>
              <a:avLst/>
              <a:gdLst/>
              <a:ahLst/>
              <a:cxnLst/>
              <a:rect l="0" t="0" r="0" b="0"/>
              <a:pathLst>
                <a:path w="150020" h="227919">
                  <a:moveTo>
                    <a:pt x="0" y="92529"/>
                  </a:moveTo>
                  <a:lnTo>
                    <a:pt x="3792" y="92529"/>
                  </a:lnTo>
                  <a:lnTo>
                    <a:pt x="4909" y="93323"/>
                  </a:lnTo>
                  <a:lnTo>
                    <a:pt x="5654" y="94646"/>
                  </a:lnTo>
                  <a:lnTo>
                    <a:pt x="6151" y="96321"/>
                  </a:lnTo>
                  <a:lnTo>
                    <a:pt x="8069" y="97439"/>
                  </a:lnTo>
                  <a:lnTo>
                    <a:pt x="17560" y="99805"/>
                  </a:lnTo>
                  <a:lnTo>
                    <a:pt x="26546" y="104386"/>
                  </a:lnTo>
                  <a:lnTo>
                    <a:pt x="34553" y="105736"/>
                  </a:lnTo>
                  <a:lnTo>
                    <a:pt x="41286" y="104220"/>
                  </a:lnTo>
                  <a:lnTo>
                    <a:pt x="46924" y="101694"/>
                  </a:lnTo>
                  <a:lnTo>
                    <a:pt x="81223" y="94816"/>
                  </a:lnTo>
                  <a:lnTo>
                    <a:pt x="94533" y="92413"/>
                  </a:lnTo>
                  <a:lnTo>
                    <a:pt x="103857" y="87026"/>
                  </a:lnTo>
                  <a:lnTo>
                    <a:pt x="130958" y="61564"/>
                  </a:lnTo>
                  <a:lnTo>
                    <a:pt x="133610" y="56806"/>
                  </a:lnTo>
                  <a:lnTo>
                    <a:pt x="135103" y="47549"/>
                  </a:lnTo>
                  <a:lnTo>
                    <a:pt x="135607" y="33991"/>
                  </a:lnTo>
                  <a:lnTo>
                    <a:pt x="131902" y="22356"/>
                  </a:lnTo>
                  <a:lnTo>
                    <a:pt x="125777" y="12647"/>
                  </a:lnTo>
                  <a:lnTo>
                    <a:pt x="121253" y="9401"/>
                  </a:lnTo>
                  <a:lnTo>
                    <a:pt x="92463" y="805"/>
                  </a:lnTo>
                  <a:lnTo>
                    <a:pt x="80136" y="0"/>
                  </a:lnTo>
                  <a:lnTo>
                    <a:pt x="56107" y="5840"/>
                  </a:lnTo>
                  <a:lnTo>
                    <a:pt x="50601" y="8493"/>
                  </a:lnTo>
                  <a:lnTo>
                    <a:pt x="44714" y="13905"/>
                  </a:lnTo>
                  <a:lnTo>
                    <a:pt x="27222" y="39666"/>
                  </a:lnTo>
                  <a:lnTo>
                    <a:pt x="23147" y="54288"/>
                  </a:lnTo>
                  <a:lnTo>
                    <a:pt x="21532" y="88552"/>
                  </a:lnTo>
                  <a:lnTo>
                    <a:pt x="22255" y="106961"/>
                  </a:lnTo>
                  <a:lnTo>
                    <a:pt x="31378" y="140301"/>
                  </a:lnTo>
                  <a:lnTo>
                    <a:pt x="51431" y="175259"/>
                  </a:lnTo>
                  <a:lnTo>
                    <a:pt x="70383" y="204393"/>
                  </a:lnTo>
                  <a:lnTo>
                    <a:pt x="82665" y="216990"/>
                  </a:lnTo>
                  <a:lnTo>
                    <a:pt x="103275" y="225664"/>
                  </a:lnTo>
                  <a:lnTo>
                    <a:pt x="126322" y="227918"/>
                  </a:lnTo>
                  <a:lnTo>
                    <a:pt x="133666" y="225992"/>
                  </a:lnTo>
                  <a:lnTo>
                    <a:pt x="136736" y="224367"/>
                  </a:lnTo>
                  <a:lnTo>
                    <a:pt x="150019" y="206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818"/>
            <p:cNvSpPr/>
            <p:nvPr/>
          </p:nvSpPr>
          <p:spPr>
            <a:xfrm>
              <a:off x="3729092" y="5837477"/>
              <a:ext cx="149965" cy="327383"/>
            </a:xfrm>
            <a:custGeom>
              <a:avLst/>
              <a:gdLst/>
              <a:ahLst/>
              <a:cxnLst/>
              <a:rect l="0" t="0" r="0" b="0"/>
              <a:pathLst>
                <a:path w="149965" h="327383">
                  <a:moveTo>
                    <a:pt x="142821" y="98979"/>
                  </a:moveTo>
                  <a:lnTo>
                    <a:pt x="139028" y="98979"/>
                  </a:lnTo>
                  <a:lnTo>
                    <a:pt x="137911" y="98186"/>
                  </a:lnTo>
                  <a:lnTo>
                    <a:pt x="137166" y="96862"/>
                  </a:lnTo>
                  <a:lnTo>
                    <a:pt x="126896" y="64088"/>
                  </a:lnTo>
                  <a:lnTo>
                    <a:pt x="105617" y="30546"/>
                  </a:lnTo>
                  <a:lnTo>
                    <a:pt x="90512" y="11346"/>
                  </a:lnTo>
                  <a:lnTo>
                    <a:pt x="85705" y="8437"/>
                  </a:lnTo>
                  <a:lnTo>
                    <a:pt x="73769" y="5623"/>
                  </a:lnTo>
                  <a:lnTo>
                    <a:pt x="66622" y="1291"/>
                  </a:lnTo>
                  <a:lnTo>
                    <a:pt x="61859" y="0"/>
                  </a:lnTo>
                  <a:lnTo>
                    <a:pt x="50922" y="3065"/>
                  </a:lnTo>
                  <a:lnTo>
                    <a:pt x="41420" y="9000"/>
                  </a:lnTo>
                  <a:lnTo>
                    <a:pt x="26982" y="27936"/>
                  </a:lnTo>
                  <a:lnTo>
                    <a:pt x="16166" y="58408"/>
                  </a:lnTo>
                  <a:lnTo>
                    <a:pt x="7000" y="90642"/>
                  </a:lnTo>
                  <a:lnTo>
                    <a:pt x="1339" y="120174"/>
                  </a:lnTo>
                  <a:lnTo>
                    <a:pt x="221" y="153849"/>
                  </a:lnTo>
                  <a:lnTo>
                    <a:pt x="0" y="186370"/>
                  </a:lnTo>
                  <a:lnTo>
                    <a:pt x="3749" y="219341"/>
                  </a:lnTo>
                  <a:lnTo>
                    <a:pt x="7223" y="248784"/>
                  </a:lnTo>
                  <a:lnTo>
                    <a:pt x="14730" y="277530"/>
                  </a:lnTo>
                  <a:lnTo>
                    <a:pt x="27648" y="306140"/>
                  </a:lnTo>
                  <a:lnTo>
                    <a:pt x="40874" y="319992"/>
                  </a:lnTo>
                  <a:lnTo>
                    <a:pt x="48034" y="324207"/>
                  </a:lnTo>
                  <a:lnTo>
                    <a:pt x="56527" y="326580"/>
                  </a:lnTo>
                  <a:lnTo>
                    <a:pt x="70301" y="327382"/>
                  </a:lnTo>
                  <a:lnTo>
                    <a:pt x="83674" y="323728"/>
                  </a:lnTo>
                  <a:lnTo>
                    <a:pt x="96712" y="315383"/>
                  </a:lnTo>
                  <a:lnTo>
                    <a:pt x="116698" y="295657"/>
                  </a:lnTo>
                  <a:lnTo>
                    <a:pt x="126261" y="282843"/>
                  </a:lnTo>
                  <a:lnTo>
                    <a:pt x="138002" y="272079"/>
                  </a:lnTo>
                  <a:lnTo>
                    <a:pt x="149964" y="248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819"/>
            <p:cNvSpPr/>
            <p:nvPr/>
          </p:nvSpPr>
          <p:spPr>
            <a:xfrm>
              <a:off x="3637286" y="5422503"/>
              <a:ext cx="148903" cy="191358"/>
            </a:xfrm>
            <a:custGeom>
              <a:avLst/>
              <a:gdLst/>
              <a:ahLst/>
              <a:cxnLst/>
              <a:rect l="0" t="0" r="0" b="0"/>
              <a:pathLst>
                <a:path w="148903" h="191358">
                  <a:moveTo>
                    <a:pt x="141758" y="92472"/>
                  </a:moveTo>
                  <a:lnTo>
                    <a:pt x="141758" y="82529"/>
                  </a:lnTo>
                  <a:lnTo>
                    <a:pt x="139641" y="77999"/>
                  </a:lnTo>
                  <a:lnTo>
                    <a:pt x="137966" y="75679"/>
                  </a:lnTo>
                  <a:lnTo>
                    <a:pt x="131116" y="55354"/>
                  </a:lnTo>
                  <a:lnTo>
                    <a:pt x="105368" y="24052"/>
                  </a:lnTo>
                  <a:lnTo>
                    <a:pt x="93669" y="16901"/>
                  </a:lnTo>
                  <a:lnTo>
                    <a:pt x="75188" y="8584"/>
                  </a:lnTo>
                  <a:lnTo>
                    <a:pt x="65501" y="2617"/>
                  </a:lnTo>
                  <a:lnTo>
                    <a:pt x="47598" y="0"/>
                  </a:lnTo>
                  <a:lnTo>
                    <a:pt x="42230" y="1896"/>
                  </a:lnTo>
                  <a:lnTo>
                    <a:pt x="37198" y="4591"/>
                  </a:lnTo>
                  <a:lnTo>
                    <a:pt x="29903" y="6902"/>
                  </a:lnTo>
                  <a:lnTo>
                    <a:pt x="10792" y="23515"/>
                  </a:lnTo>
                  <a:lnTo>
                    <a:pt x="8144" y="30339"/>
                  </a:lnTo>
                  <a:lnTo>
                    <a:pt x="6174" y="37870"/>
                  </a:lnTo>
                  <a:lnTo>
                    <a:pt x="1396" y="47366"/>
                  </a:lnTo>
                  <a:lnTo>
                    <a:pt x="0" y="55492"/>
                  </a:lnTo>
                  <a:lnTo>
                    <a:pt x="4013" y="84256"/>
                  </a:lnTo>
                  <a:lnTo>
                    <a:pt x="7745" y="111575"/>
                  </a:lnTo>
                  <a:lnTo>
                    <a:pt x="19004" y="147105"/>
                  </a:lnTo>
                  <a:lnTo>
                    <a:pt x="23718" y="161488"/>
                  </a:lnTo>
                  <a:lnTo>
                    <a:pt x="30029" y="168918"/>
                  </a:lnTo>
                  <a:lnTo>
                    <a:pt x="36538" y="174867"/>
                  </a:lnTo>
                  <a:lnTo>
                    <a:pt x="39431" y="180157"/>
                  </a:lnTo>
                  <a:lnTo>
                    <a:pt x="41790" y="181884"/>
                  </a:lnTo>
                  <a:lnTo>
                    <a:pt x="54866" y="186775"/>
                  </a:lnTo>
                  <a:lnTo>
                    <a:pt x="57636" y="188678"/>
                  </a:lnTo>
                  <a:lnTo>
                    <a:pt x="69120" y="191357"/>
                  </a:lnTo>
                  <a:lnTo>
                    <a:pt x="75872" y="189867"/>
                  </a:lnTo>
                  <a:lnTo>
                    <a:pt x="107400" y="168627"/>
                  </a:lnTo>
                  <a:lnTo>
                    <a:pt x="125029" y="143932"/>
                  </a:lnTo>
                  <a:lnTo>
                    <a:pt x="139371" y="111169"/>
                  </a:lnTo>
                  <a:lnTo>
                    <a:pt x="148902" y="853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7921" y="3364369"/>
            <a:ext cx="2547291" cy="1120908"/>
            <a:chOff x="445941" y="3350419"/>
            <a:chExt cx="2547291" cy="1120908"/>
          </a:xfrm>
        </p:grpSpPr>
        <p:grpSp>
          <p:nvGrpSpPr>
            <p:cNvPr id="246" name="SMARTInkShape-Group521"/>
            <p:cNvGrpSpPr/>
            <p:nvPr/>
          </p:nvGrpSpPr>
          <p:grpSpPr>
            <a:xfrm>
              <a:off x="1393031" y="3350419"/>
              <a:ext cx="1600201" cy="1120908"/>
              <a:chOff x="1393031" y="3350419"/>
              <a:chExt cx="1600201" cy="1120908"/>
            </a:xfrm>
          </p:grpSpPr>
          <p:sp>
            <p:nvSpPr>
              <p:cNvPr id="243" name="SMARTInkShape-1820"/>
              <p:cNvSpPr/>
              <p:nvPr/>
            </p:nvSpPr>
            <p:spPr>
              <a:xfrm>
                <a:off x="1393031" y="3979069"/>
                <a:ext cx="600076" cy="378620"/>
              </a:xfrm>
              <a:custGeom>
                <a:avLst/>
                <a:gdLst/>
                <a:ahLst/>
                <a:cxnLst/>
                <a:rect l="0" t="0" r="0" b="0"/>
                <a:pathLst>
                  <a:path w="600076" h="378620">
                    <a:moveTo>
                      <a:pt x="600075" y="0"/>
                    </a:moveTo>
                    <a:lnTo>
                      <a:pt x="582090" y="0"/>
                    </a:lnTo>
                    <a:lnTo>
                      <a:pt x="578059" y="2116"/>
                    </a:lnTo>
                    <a:lnTo>
                      <a:pt x="566661" y="11391"/>
                    </a:lnTo>
                    <a:lnTo>
                      <a:pt x="557197" y="15832"/>
                    </a:lnTo>
                    <a:lnTo>
                      <a:pt x="523457" y="38126"/>
                    </a:lnTo>
                    <a:lnTo>
                      <a:pt x="516281" y="44991"/>
                    </a:lnTo>
                    <a:lnTo>
                      <a:pt x="513256" y="49044"/>
                    </a:lnTo>
                    <a:lnTo>
                      <a:pt x="477908" y="70173"/>
                    </a:lnTo>
                    <a:lnTo>
                      <a:pt x="442817" y="93016"/>
                    </a:lnTo>
                    <a:lnTo>
                      <a:pt x="407813" y="115802"/>
                    </a:lnTo>
                    <a:lnTo>
                      <a:pt x="397150" y="123698"/>
                    </a:lnTo>
                    <a:lnTo>
                      <a:pt x="362636" y="145183"/>
                    </a:lnTo>
                    <a:lnTo>
                      <a:pt x="332642" y="166619"/>
                    </a:lnTo>
                    <a:lnTo>
                      <a:pt x="297530" y="188050"/>
                    </a:lnTo>
                    <a:lnTo>
                      <a:pt x="263989" y="205876"/>
                    </a:lnTo>
                    <a:lnTo>
                      <a:pt x="234211" y="223089"/>
                    </a:lnTo>
                    <a:lnTo>
                      <a:pt x="200518" y="250174"/>
                    </a:lnTo>
                    <a:lnTo>
                      <a:pt x="189925" y="258826"/>
                    </a:lnTo>
                    <a:lnTo>
                      <a:pt x="155463" y="281655"/>
                    </a:lnTo>
                    <a:lnTo>
                      <a:pt x="139902" y="294679"/>
                    </a:lnTo>
                    <a:lnTo>
                      <a:pt x="111596" y="310826"/>
                    </a:lnTo>
                    <a:lnTo>
                      <a:pt x="77726" y="331973"/>
                    </a:lnTo>
                    <a:lnTo>
                      <a:pt x="45069" y="349961"/>
                    </a:lnTo>
                    <a:lnTo>
                      <a:pt x="23899" y="368297"/>
                    </a:lnTo>
                    <a:lnTo>
                      <a:pt x="14305" y="372963"/>
                    </a:lnTo>
                    <a:lnTo>
                      <a:pt x="7563" y="378288"/>
                    </a:lnTo>
                    <a:lnTo>
                      <a:pt x="0" y="37861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SMARTInkShape-1821"/>
              <p:cNvSpPr/>
              <p:nvPr/>
            </p:nvSpPr>
            <p:spPr>
              <a:xfrm>
                <a:off x="1928813" y="3536156"/>
                <a:ext cx="78582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78582" h="57151">
                    <a:moveTo>
                      <a:pt x="78581" y="57150"/>
                    </a:moveTo>
                    <a:lnTo>
                      <a:pt x="71731" y="57150"/>
                    </a:lnTo>
                    <a:lnTo>
                      <a:pt x="71437" y="36799"/>
                    </a:lnTo>
                    <a:lnTo>
                      <a:pt x="70643" y="36439"/>
                    </a:lnTo>
                    <a:lnTo>
                      <a:pt x="67645" y="36039"/>
                    </a:lnTo>
                    <a:lnTo>
                      <a:pt x="63666" y="33745"/>
                    </a:lnTo>
                    <a:lnTo>
                      <a:pt x="61494" y="32022"/>
                    </a:lnTo>
                    <a:lnTo>
                      <a:pt x="59080" y="27990"/>
                    </a:lnTo>
                    <a:lnTo>
                      <a:pt x="57531" y="22727"/>
                    </a:lnTo>
                    <a:lnTo>
                      <a:pt x="56610" y="22295"/>
                    </a:lnTo>
                    <a:lnTo>
                      <a:pt x="53470" y="21816"/>
                    </a:lnTo>
                    <a:lnTo>
                      <a:pt x="52315" y="20894"/>
                    </a:lnTo>
                    <a:lnTo>
                      <a:pt x="50310" y="15314"/>
                    </a:lnTo>
                    <a:lnTo>
                      <a:pt x="48024" y="14744"/>
                    </a:lnTo>
                    <a:lnTo>
                      <a:pt x="46303" y="14592"/>
                    </a:lnTo>
                    <a:lnTo>
                      <a:pt x="45156" y="13697"/>
                    </a:lnTo>
                    <a:lnTo>
                      <a:pt x="43882" y="10585"/>
                    </a:lnTo>
                    <a:lnTo>
                      <a:pt x="42748" y="9438"/>
                    </a:lnTo>
                    <a:lnTo>
                      <a:pt x="36801" y="7446"/>
                    </a:lnTo>
                    <a:lnTo>
                      <a:pt x="18028" y="7146"/>
                    </a:lnTo>
                    <a:lnTo>
                      <a:pt x="16781" y="6352"/>
                    </a:lnTo>
                    <a:lnTo>
                      <a:pt x="15950" y="5028"/>
                    </a:lnTo>
                    <a:lnTo>
                      <a:pt x="14615" y="994"/>
                    </a:lnTo>
                    <a:lnTo>
                      <a:pt x="12316" y="442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SMARTInkShape-1822"/>
              <p:cNvSpPr/>
              <p:nvPr/>
            </p:nvSpPr>
            <p:spPr>
              <a:xfrm>
                <a:off x="1993106" y="3350419"/>
                <a:ext cx="1000126" cy="1120908"/>
              </a:xfrm>
              <a:custGeom>
                <a:avLst/>
                <a:gdLst/>
                <a:ahLst/>
                <a:cxnLst/>
                <a:rect l="0" t="0" r="0" b="0"/>
                <a:pathLst>
                  <a:path w="1000126" h="1120908">
                    <a:moveTo>
                      <a:pt x="7144" y="235744"/>
                    </a:moveTo>
                    <a:lnTo>
                      <a:pt x="26" y="235744"/>
                    </a:lnTo>
                    <a:lnTo>
                      <a:pt x="0" y="269283"/>
                    </a:lnTo>
                    <a:lnTo>
                      <a:pt x="0" y="273933"/>
                    </a:lnTo>
                    <a:lnTo>
                      <a:pt x="2117" y="278646"/>
                    </a:lnTo>
                    <a:lnTo>
                      <a:pt x="6151" y="284346"/>
                    </a:lnTo>
                    <a:lnTo>
                      <a:pt x="5688" y="285608"/>
                    </a:lnTo>
                    <a:lnTo>
                      <a:pt x="3057" y="289126"/>
                    </a:lnTo>
                    <a:lnTo>
                      <a:pt x="2832" y="291176"/>
                    </a:lnTo>
                    <a:lnTo>
                      <a:pt x="4698" y="295569"/>
                    </a:lnTo>
                    <a:lnTo>
                      <a:pt x="3940" y="302285"/>
                    </a:lnTo>
                    <a:lnTo>
                      <a:pt x="778" y="315739"/>
                    </a:lnTo>
                    <a:lnTo>
                      <a:pt x="9" y="350950"/>
                    </a:lnTo>
                    <a:lnTo>
                      <a:pt x="2" y="359748"/>
                    </a:lnTo>
                    <a:lnTo>
                      <a:pt x="2118" y="364410"/>
                    </a:lnTo>
                    <a:lnTo>
                      <a:pt x="4910" y="369129"/>
                    </a:lnTo>
                    <a:lnTo>
                      <a:pt x="6703" y="378625"/>
                    </a:lnTo>
                    <a:lnTo>
                      <a:pt x="7139" y="412554"/>
                    </a:lnTo>
                    <a:lnTo>
                      <a:pt x="6349" y="423951"/>
                    </a:lnTo>
                    <a:lnTo>
                      <a:pt x="993" y="437848"/>
                    </a:lnTo>
                    <a:lnTo>
                      <a:pt x="26" y="459573"/>
                    </a:lnTo>
                    <a:lnTo>
                      <a:pt x="2128" y="464340"/>
                    </a:lnTo>
                    <a:lnTo>
                      <a:pt x="3800" y="466722"/>
                    </a:lnTo>
                    <a:lnTo>
                      <a:pt x="6153" y="477660"/>
                    </a:lnTo>
                    <a:lnTo>
                      <a:pt x="7105" y="512288"/>
                    </a:lnTo>
                    <a:lnTo>
                      <a:pt x="7143" y="544976"/>
                    </a:lnTo>
                    <a:lnTo>
                      <a:pt x="7144" y="580428"/>
                    </a:lnTo>
                    <a:lnTo>
                      <a:pt x="7144" y="616140"/>
                    </a:lnTo>
                    <a:lnTo>
                      <a:pt x="7144" y="651291"/>
                    </a:lnTo>
                    <a:lnTo>
                      <a:pt x="7144" y="685848"/>
                    </a:lnTo>
                    <a:lnTo>
                      <a:pt x="7144" y="718449"/>
                    </a:lnTo>
                    <a:lnTo>
                      <a:pt x="7144" y="752634"/>
                    </a:lnTo>
                    <a:lnTo>
                      <a:pt x="7144" y="787746"/>
                    </a:lnTo>
                    <a:lnTo>
                      <a:pt x="7144" y="809320"/>
                    </a:lnTo>
                    <a:lnTo>
                      <a:pt x="14420" y="832757"/>
                    </a:lnTo>
                    <a:lnTo>
                      <a:pt x="19001" y="841173"/>
                    </a:lnTo>
                    <a:lnTo>
                      <a:pt x="22162" y="868954"/>
                    </a:lnTo>
                    <a:lnTo>
                      <a:pt x="26322" y="877034"/>
                    </a:lnTo>
                    <a:lnTo>
                      <a:pt x="28701" y="888335"/>
                    </a:lnTo>
                    <a:lnTo>
                      <a:pt x="34098" y="899667"/>
                    </a:lnTo>
                    <a:lnTo>
                      <a:pt x="39503" y="934858"/>
                    </a:lnTo>
                    <a:lnTo>
                      <a:pt x="42993" y="947075"/>
                    </a:lnTo>
                    <a:lnTo>
                      <a:pt x="48386" y="957131"/>
                    </a:lnTo>
                    <a:lnTo>
                      <a:pt x="48926" y="959556"/>
                    </a:lnTo>
                    <a:lnTo>
                      <a:pt x="60620" y="981072"/>
                    </a:lnTo>
                    <a:lnTo>
                      <a:pt x="68478" y="990599"/>
                    </a:lnTo>
                    <a:lnTo>
                      <a:pt x="77473" y="1012008"/>
                    </a:lnTo>
                    <a:lnTo>
                      <a:pt x="103395" y="1039223"/>
                    </a:lnTo>
                    <a:lnTo>
                      <a:pt x="138383" y="1067096"/>
                    </a:lnTo>
                    <a:lnTo>
                      <a:pt x="142996" y="1069577"/>
                    </a:lnTo>
                    <a:lnTo>
                      <a:pt x="145337" y="1070239"/>
                    </a:lnTo>
                    <a:lnTo>
                      <a:pt x="146897" y="1071474"/>
                    </a:lnTo>
                    <a:lnTo>
                      <a:pt x="149888" y="1076210"/>
                    </a:lnTo>
                    <a:lnTo>
                      <a:pt x="153400" y="1077597"/>
                    </a:lnTo>
                    <a:lnTo>
                      <a:pt x="162123" y="1079281"/>
                    </a:lnTo>
                    <a:lnTo>
                      <a:pt x="169128" y="1083551"/>
                    </a:lnTo>
                    <a:lnTo>
                      <a:pt x="178606" y="1085396"/>
                    </a:lnTo>
                    <a:lnTo>
                      <a:pt x="180983" y="1085547"/>
                    </a:lnTo>
                    <a:lnTo>
                      <a:pt x="185741" y="1087832"/>
                    </a:lnTo>
                    <a:lnTo>
                      <a:pt x="190502" y="1090699"/>
                    </a:lnTo>
                    <a:lnTo>
                      <a:pt x="200025" y="1092540"/>
                    </a:lnTo>
                    <a:lnTo>
                      <a:pt x="205582" y="1093586"/>
                    </a:lnTo>
                    <a:lnTo>
                      <a:pt x="222845" y="1099118"/>
                    </a:lnTo>
                    <a:lnTo>
                      <a:pt x="233167" y="1100729"/>
                    </a:lnTo>
                    <a:lnTo>
                      <a:pt x="242849" y="1105752"/>
                    </a:lnTo>
                    <a:lnTo>
                      <a:pt x="269081" y="1108057"/>
                    </a:lnTo>
                    <a:lnTo>
                      <a:pt x="278607" y="1112932"/>
                    </a:lnTo>
                    <a:lnTo>
                      <a:pt x="312836" y="1114413"/>
                    </a:lnTo>
                    <a:lnTo>
                      <a:pt x="323556" y="1114422"/>
                    </a:lnTo>
                    <a:lnTo>
                      <a:pt x="328482" y="1116541"/>
                    </a:lnTo>
                    <a:lnTo>
                      <a:pt x="333317" y="1119334"/>
                    </a:lnTo>
                    <a:lnTo>
                      <a:pt x="341296" y="1120907"/>
                    </a:lnTo>
                    <a:lnTo>
                      <a:pt x="353361" y="1120579"/>
                    </a:lnTo>
                    <a:lnTo>
                      <a:pt x="380618" y="1114712"/>
                    </a:lnTo>
                    <a:lnTo>
                      <a:pt x="412748" y="1113633"/>
                    </a:lnTo>
                    <a:lnTo>
                      <a:pt x="432726" y="1107943"/>
                    </a:lnTo>
                    <a:lnTo>
                      <a:pt x="437856" y="1107575"/>
                    </a:lnTo>
                    <a:lnTo>
                      <a:pt x="442782" y="1105295"/>
                    </a:lnTo>
                    <a:lnTo>
                      <a:pt x="445207" y="1103576"/>
                    </a:lnTo>
                    <a:lnTo>
                      <a:pt x="477365" y="1094076"/>
                    </a:lnTo>
                    <a:lnTo>
                      <a:pt x="484154" y="1091358"/>
                    </a:lnTo>
                    <a:lnTo>
                      <a:pt x="489817" y="1088298"/>
                    </a:lnTo>
                    <a:lnTo>
                      <a:pt x="497468" y="1085782"/>
                    </a:lnTo>
                    <a:lnTo>
                      <a:pt x="504762" y="1081155"/>
                    </a:lnTo>
                    <a:lnTo>
                      <a:pt x="511950" y="1078638"/>
                    </a:lnTo>
                    <a:lnTo>
                      <a:pt x="519107" y="1074012"/>
                    </a:lnTo>
                    <a:lnTo>
                      <a:pt x="526255" y="1071494"/>
                    </a:lnTo>
                    <a:lnTo>
                      <a:pt x="561509" y="1045961"/>
                    </a:lnTo>
                    <a:lnTo>
                      <a:pt x="571408" y="1041458"/>
                    </a:lnTo>
                    <a:lnTo>
                      <a:pt x="573820" y="1039586"/>
                    </a:lnTo>
                    <a:lnTo>
                      <a:pt x="576500" y="1035390"/>
                    </a:lnTo>
                    <a:lnTo>
                      <a:pt x="577215" y="1033160"/>
                    </a:lnTo>
                    <a:lnTo>
                      <a:pt x="578485" y="1031673"/>
                    </a:lnTo>
                    <a:lnTo>
                      <a:pt x="601550" y="1012722"/>
                    </a:lnTo>
                    <a:lnTo>
                      <a:pt x="611009" y="1002642"/>
                    </a:lnTo>
                    <a:lnTo>
                      <a:pt x="615817" y="993008"/>
                    </a:lnTo>
                    <a:lnTo>
                      <a:pt x="618978" y="988231"/>
                    </a:lnTo>
                    <a:lnTo>
                      <a:pt x="621551" y="981078"/>
                    </a:lnTo>
                    <a:lnTo>
                      <a:pt x="646925" y="951706"/>
                    </a:lnTo>
                    <a:lnTo>
                      <a:pt x="652013" y="929129"/>
                    </a:lnTo>
                    <a:lnTo>
                      <a:pt x="654909" y="924121"/>
                    </a:lnTo>
                    <a:lnTo>
                      <a:pt x="656768" y="914439"/>
                    </a:lnTo>
                    <a:lnTo>
                      <a:pt x="657816" y="908861"/>
                    </a:lnTo>
                    <a:lnTo>
                      <a:pt x="662868" y="897589"/>
                    </a:lnTo>
                    <a:lnTo>
                      <a:pt x="668599" y="888870"/>
                    </a:lnTo>
                    <a:lnTo>
                      <a:pt x="670649" y="881259"/>
                    </a:lnTo>
                    <a:lnTo>
                      <a:pt x="672300" y="847579"/>
                    </a:lnTo>
                    <a:lnTo>
                      <a:pt x="677663" y="833732"/>
                    </a:lnTo>
                    <a:lnTo>
                      <a:pt x="679433" y="801095"/>
                    </a:lnTo>
                    <a:lnTo>
                      <a:pt x="685505" y="765948"/>
                    </a:lnTo>
                    <a:lnTo>
                      <a:pt x="685789" y="730747"/>
                    </a:lnTo>
                    <a:lnTo>
                      <a:pt x="685800" y="696022"/>
                    </a:lnTo>
                    <a:lnTo>
                      <a:pt x="686594" y="681322"/>
                    </a:lnTo>
                    <a:lnTo>
                      <a:pt x="691951" y="659330"/>
                    </a:lnTo>
                    <a:lnTo>
                      <a:pt x="692650" y="649029"/>
                    </a:lnTo>
                    <a:lnTo>
                      <a:pt x="688770" y="632734"/>
                    </a:lnTo>
                    <a:lnTo>
                      <a:pt x="692630" y="600035"/>
                    </a:lnTo>
                    <a:lnTo>
                      <a:pt x="692932" y="568455"/>
                    </a:lnTo>
                    <a:lnTo>
                      <a:pt x="692943" y="534785"/>
                    </a:lnTo>
                    <a:lnTo>
                      <a:pt x="693738" y="504627"/>
                    </a:lnTo>
                    <a:lnTo>
                      <a:pt x="699426" y="474645"/>
                    </a:lnTo>
                    <a:lnTo>
                      <a:pt x="700001" y="440133"/>
                    </a:lnTo>
                    <a:lnTo>
                      <a:pt x="700071" y="409673"/>
                    </a:lnTo>
                    <a:lnTo>
                      <a:pt x="700086" y="375076"/>
                    </a:lnTo>
                    <a:lnTo>
                      <a:pt x="700088" y="340180"/>
                    </a:lnTo>
                    <a:lnTo>
                      <a:pt x="700088" y="305949"/>
                    </a:lnTo>
                    <a:lnTo>
                      <a:pt x="705742" y="273417"/>
                    </a:lnTo>
                    <a:lnTo>
                      <a:pt x="707144" y="238239"/>
                    </a:lnTo>
                    <a:lnTo>
                      <a:pt x="712918" y="219097"/>
                    </a:lnTo>
                    <a:lnTo>
                      <a:pt x="719585" y="200029"/>
                    </a:lnTo>
                    <a:lnTo>
                      <a:pt x="722058" y="177007"/>
                    </a:lnTo>
                    <a:lnTo>
                      <a:pt x="738302" y="144962"/>
                    </a:lnTo>
                    <a:lnTo>
                      <a:pt x="764787" y="110504"/>
                    </a:lnTo>
                    <a:lnTo>
                      <a:pt x="784669" y="87198"/>
                    </a:lnTo>
                    <a:lnTo>
                      <a:pt x="816599" y="69828"/>
                    </a:lnTo>
                    <a:lnTo>
                      <a:pt x="829330" y="58790"/>
                    </a:lnTo>
                    <a:lnTo>
                      <a:pt x="862051" y="40577"/>
                    </a:lnTo>
                    <a:lnTo>
                      <a:pt x="895353" y="23818"/>
                    </a:lnTo>
                    <a:lnTo>
                      <a:pt x="909638" y="17464"/>
                    </a:lnTo>
                    <a:lnTo>
                      <a:pt x="923132" y="14435"/>
                    </a:lnTo>
                    <a:lnTo>
                      <a:pt x="933303" y="9657"/>
                    </a:lnTo>
                    <a:lnTo>
                      <a:pt x="964537" y="1636"/>
                    </a:lnTo>
                    <a:lnTo>
                      <a:pt x="1000125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SMARTInkShape-Group522"/>
            <p:cNvGrpSpPr/>
            <p:nvPr/>
          </p:nvGrpSpPr>
          <p:grpSpPr>
            <a:xfrm>
              <a:off x="471535" y="4022014"/>
              <a:ext cx="298435" cy="332431"/>
              <a:chOff x="471535" y="4022014"/>
              <a:chExt cx="298435" cy="332431"/>
            </a:xfrm>
          </p:grpSpPr>
          <p:sp>
            <p:nvSpPr>
              <p:cNvPr id="247" name="SMARTInkShape-1823"/>
              <p:cNvSpPr/>
              <p:nvPr/>
            </p:nvSpPr>
            <p:spPr>
              <a:xfrm>
                <a:off x="471535" y="4022014"/>
                <a:ext cx="251462" cy="214231"/>
              </a:xfrm>
              <a:custGeom>
                <a:avLst/>
                <a:gdLst/>
                <a:ahLst/>
                <a:cxnLst/>
                <a:rect l="0" t="0" r="0" b="0"/>
                <a:pathLst>
                  <a:path w="251462" h="214231">
                    <a:moveTo>
                      <a:pt x="251461" y="48303"/>
                    </a:moveTo>
                    <a:lnTo>
                      <a:pt x="240750" y="34346"/>
                    </a:lnTo>
                    <a:lnTo>
                      <a:pt x="206035" y="11852"/>
                    </a:lnTo>
                    <a:lnTo>
                      <a:pt x="176042" y="2038"/>
                    </a:lnTo>
                    <a:lnTo>
                      <a:pt x="140348" y="0"/>
                    </a:lnTo>
                    <a:lnTo>
                      <a:pt x="126130" y="735"/>
                    </a:lnTo>
                    <a:lnTo>
                      <a:pt x="90571" y="11775"/>
                    </a:lnTo>
                    <a:lnTo>
                      <a:pt x="72691" y="17677"/>
                    </a:lnTo>
                    <a:lnTo>
                      <a:pt x="57587" y="28636"/>
                    </a:lnTo>
                    <a:lnTo>
                      <a:pt x="22656" y="62949"/>
                    </a:lnTo>
                    <a:lnTo>
                      <a:pt x="17981" y="69735"/>
                    </a:lnTo>
                    <a:lnTo>
                      <a:pt x="4516" y="97872"/>
                    </a:lnTo>
                    <a:lnTo>
                      <a:pt x="4097" y="107217"/>
                    </a:lnTo>
                    <a:lnTo>
                      <a:pt x="5097" y="111932"/>
                    </a:lnTo>
                    <a:lnTo>
                      <a:pt x="770" y="146570"/>
                    </a:lnTo>
                    <a:lnTo>
                      <a:pt x="0" y="179263"/>
                    </a:lnTo>
                    <a:lnTo>
                      <a:pt x="760" y="193903"/>
                    </a:lnTo>
                    <a:lnTo>
                      <a:pt x="7096" y="21423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SMARTInkShape-1824"/>
              <p:cNvSpPr/>
              <p:nvPr/>
            </p:nvSpPr>
            <p:spPr>
              <a:xfrm>
                <a:off x="500063" y="4098093"/>
                <a:ext cx="269907" cy="256352"/>
              </a:xfrm>
              <a:custGeom>
                <a:avLst/>
                <a:gdLst/>
                <a:ahLst/>
                <a:cxnLst/>
                <a:rect l="0" t="0" r="0" b="0"/>
                <a:pathLst>
                  <a:path w="269907" h="256352">
                    <a:moveTo>
                      <a:pt x="0" y="166726"/>
                    </a:moveTo>
                    <a:lnTo>
                      <a:pt x="0" y="197754"/>
                    </a:lnTo>
                    <a:lnTo>
                      <a:pt x="2116" y="202477"/>
                    </a:lnTo>
                    <a:lnTo>
                      <a:pt x="11391" y="214355"/>
                    </a:lnTo>
                    <a:lnTo>
                      <a:pt x="15832" y="223877"/>
                    </a:lnTo>
                    <a:lnTo>
                      <a:pt x="24117" y="233401"/>
                    </a:lnTo>
                    <a:lnTo>
                      <a:pt x="28710" y="236047"/>
                    </a:lnTo>
                    <a:lnTo>
                      <a:pt x="33397" y="238016"/>
                    </a:lnTo>
                    <a:lnTo>
                      <a:pt x="38126" y="241537"/>
                    </a:lnTo>
                    <a:lnTo>
                      <a:pt x="44991" y="243632"/>
                    </a:lnTo>
                    <a:lnTo>
                      <a:pt x="52539" y="245356"/>
                    </a:lnTo>
                    <a:lnTo>
                      <a:pt x="63853" y="250814"/>
                    </a:lnTo>
                    <a:lnTo>
                      <a:pt x="90870" y="256351"/>
                    </a:lnTo>
                    <a:lnTo>
                      <a:pt x="120024" y="253121"/>
                    </a:lnTo>
                    <a:lnTo>
                      <a:pt x="153854" y="246880"/>
                    </a:lnTo>
                    <a:lnTo>
                      <a:pt x="175353" y="238004"/>
                    </a:lnTo>
                    <a:lnTo>
                      <a:pt x="194982" y="225442"/>
                    </a:lnTo>
                    <a:lnTo>
                      <a:pt x="208759" y="211074"/>
                    </a:lnTo>
                    <a:lnTo>
                      <a:pt x="216607" y="204692"/>
                    </a:lnTo>
                    <a:lnTo>
                      <a:pt x="241235" y="169967"/>
                    </a:lnTo>
                    <a:lnTo>
                      <a:pt x="260476" y="136368"/>
                    </a:lnTo>
                    <a:lnTo>
                      <a:pt x="268890" y="105659"/>
                    </a:lnTo>
                    <a:lnTo>
                      <a:pt x="269906" y="83104"/>
                    </a:lnTo>
                    <a:lnTo>
                      <a:pt x="264120" y="50438"/>
                    </a:lnTo>
                    <a:lnTo>
                      <a:pt x="255534" y="16730"/>
                    </a:lnTo>
                    <a:lnTo>
                      <a:pt x="249545" y="4543"/>
                    </a:lnTo>
                    <a:lnTo>
                      <a:pt x="246555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SMARTInkShape-1825"/>
              <p:cNvSpPr/>
              <p:nvPr/>
            </p:nvSpPr>
            <p:spPr>
              <a:xfrm>
                <a:off x="600101" y="4143375"/>
                <a:ext cx="21406" cy="135732"/>
              </a:xfrm>
              <a:custGeom>
                <a:avLst/>
                <a:gdLst/>
                <a:ahLst/>
                <a:cxnLst/>
                <a:rect l="0" t="0" r="0" b="0"/>
                <a:pathLst>
                  <a:path w="21406" h="135732">
                    <a:moveTo>
                      <a:pt x="7118" y="0"/>
                    </a:moveTo>
                    <a:lnTo>
                      <a:pt x="967" y="0"/>
                    </a:lnTo>
                    <a:lnTo>
                      <a:pt x="636" y="794"/>
                    </a:lnTo>
                    <a:lnTo>
                      <a:pt x="0" y="6850"/>
                    </a:lnTo>
                    <a:lnTo>
                      <a:pt x="3774" y="10849"/>
                    </a:lnTo>
                    <a:lnTo>
                      <a:pt x="5632" y="16993"/>
                    </a:lnTo>
                    <a:lnTo>
                      <a:pt x="7031" y="49217"/>
                    </a:lnTo>
                    <a:lnTo>
                      <a:pt x="7894" y="67813"/>
                    </a:lnTo>
                    <a:lnTo>
                      <a:pt x="13819" y="92308"/>
                    </a:lnTo>
                    <a:lnTo>
                      <a:pt x="13967" y="94876"/>
                    </a:lnTo>
                    <a:lnTo>
                      <a:pt x="16247" y="99847"/>
                    </a:lnTo>
                    <a:lnTo>
                      <a:pt x="17967" y="102283"/>
                    </a:lnTo>
                    <a:lnTo>
                      <a:pt x="20386" y="113297"/>
                    </a:lnTo>
                    <a:lnTo>
                      <a:pt x="21405" y="13573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SMARTInkShape-Group523"/>
            <p:cNvGrpSpPr/>
            <p:nvPr/>
          </p:nvGrpSpPr>
          <p:grpSpPr>
            <a:xfrm>
              <a:off x="445941" y="3603834"/>
              <a:ext cx="1461441" cy="803861"/>
              <a:chOff x="445941" y="3603834"/>
              <a:chExt cx="1461441" cy="803861"/>
            </a:xfrm>
          </p:grpSpPr>
          <p:sp>
            <p:nvSpPr>
              <p:cNvPr id="251" name="SMARTInkShape-1826"/>
              <p:cNvSpPr/>
              <p:nvPr/>
            </p:nvSpPr>
            <p:spPr>
              <a:xfrm>
                <a:off x="1301155" y="3707606"/>
                <a:ext cx="127557" cy="221100"/>
              </a:xfrm>
              <a:custGeom>
                <a:avLst/>
                <a:gdLst/>
                <a:ahLst/>
                <a:cxnLst/>
                <a:rect l="0" t="0" r="0" b="0"/>
                <a:pathLst>
                  <a:path w="127557" h="221100">
                    <a:moveTo>
                      <a:pt x="6151" y="0"/>
                    </a:moveTo>
                    <a:lnTo>
                      <a:pt x="0" y="6151"/>
                    </a:lnTo>
                    <a:lnTo>
                      <a:pt x="463" y="7276"/>
                    </a:lnTo>
                    <a:lnTo>
                      <a:pt x="4113" y="12651"/>
                    </a:lnTo>
                    <a:lnTo>
                      <a:pt x="5749" y="21579"/>
                    </a:lnTo>
                    <a:lnTo>
                      <a:pt x="6766" y="27053"/>
                    </a:lnTo>
                    <a:lnTo>
                      <a:pt x="11770" y="43503"/>
                    </a:lnTo>
                    <a:lnTo>
                      <a:pt x="14960" y="57340"/>
                    </a:lnTo>
                    <a:lnTo>
                      <a:pt x="18815" y="71494"/>
                    </a:lnTo>
                    <a:lnTo>
                      <a:pt x="25928" y="100167"/>
                    </a:lnTo>
                    <a:lnTo>
                      <a:pt x="41913" y="135601"/>
                    </a:lnTo>
                    <a:lnTo>
                      <a:pt x="54045" y="158641"/>
                    </a:lnTo>
                    <a:lnTo>
                      <a:pt x="59532" y="176505"/>
                    </a:lnTo>
                    <a:lnTo>
                      <a:pt x="68459" y="192293"/>
                    </a:lnTo>
                    <a:lnTo>
                      <a:pt x="77560" y="221099"/>
                    </a:lnTo>
                    <a:lnTo>
                      <a:pt x="77580" y="217558"/>
                    </a:lnTo>
                    <a:lnTo>
                      <a:pt x="75468" y="213638"/>
                    </a:lnTo>
                    <a:lnTo>
                      <a:pt x="72678" y="209251"/>
                    </a:lnTo>
                    <a:lnTo>
                      <a:pt x="70313" y="202317"/>
                    </a:lnTo>
                    <a:lnTo>
                      <a:pt x="60589" y="182904"/>
                    </a:lnTo>
                    <a:lnTo>
                      <a:pt x="56741" y="157417"/>
                    </a:lnTo>
                    <a:lnTo>
                      <a:pt x="52671" y="122956"/>
                    </a:lnTo>
                    <a:lnTo>
                      <a:pt x="56815" y="95588"/>
                    </a:lnTo>
                    <a:lnTo>
                      <a:pt x="61785" y="85792"/>
                    </a:lnTo>
                    <a:lnTo>
                      <a:pt x="62290" y="83389"/>
                    </a:lnTo>
                    <a:lnTo>
                      <a:pt x="64215" y="81786"/>
                    </a:lnTo>
                    <a:lnTo>
                      <a:pt x="76593" y="77098"/>
                    </a:lnTo>
                    <a:lnTo>
                      <a:pt x="81909" y="73953"/>
                    </a:lnTo>
                    <a:lnTo>
                      <a:pt x="86917" y="72556"/>
                    </a:lnTo>
                    <a:lnTo>
                      <a:pt x="89364" y="72977"/>
                    </a:lnTo>
                    <a:lnTo>
                      <a:pt x="97394" y="76568"/>
                    </a:lnTo>
                    <a:lnTo>
                      <a:pt x="108680" y="78779"/>
                    </a:lnTo>
                    <a:lnTo>
                      <a:pt x="114691" y="82108"/>
                    </a:lnTo>
                    <a:lnTo>
                      <a:pt x="122537" y="92238"/>
                    </a:lnTo>
                    <a:lnTo>
                      <a:pt x="126096" y="105294"/>
                    </a:lnTo>
                    <a:lnTo>
                      <a:pt x="127507" y="139715"/>
                    </a:lnTo>
                    <a:lnTo>
                      <a:pt x="127556" y="148350"/>
                    </a:lnTo>
                    <a:lnTo>
                      <a:pt x="123344" y="157479"/>
                    </a:lnTo>
                    <a:lnTo>
                      <a:pt x="116281" y="169428"/>
                    </a:lnTo>
                    <a:lnTo>
                      <a:pt x="113836" y="175314"/>
                    </a:lnTo>
                    <a:lnTo>
                      <a:pt x="110103" y="180576"/>
                    </a:lnTo>
                    <a:lnTo>
                      <a:pt x="105798" y="183444"/>
                    </a:lnTo>
                    <a:lnTo>
                      <a:pt x="101239" y="185512"/>
                    </a:lnTo>
                    <a:lnTo>
                      <a:pt x="93266" y="191754"/>
                    </a:lnTo>
                    <a:lnTo>
                      <a:pt x="86448" y="193452"/>
                    </a:lnTo>
                    <a:lnTo>
                      <a:pt x="77589" y="2000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SMARTInkShape-1827"/>
              <p:cNvSpPr/>
              <p:nvPr/>
            </p:nvSpPr>
            <p:spPr>
              <a:xfrm>
                <a:off x="814475" y="3933368"/>
                <a:ext cx="185651" cy="245621"/>
              </a:xfrm>
              <a:custGeom>
                <a:avLst/>
                <a:gdLst/>
                <a:ahLst/>
                <a:cxnLst/>
                <a:rect l="0" t="0" r="0" b="0"/>
                <a:pathLst>
                  <a:path w="185651" h="245621">
                    <a:moveTo>
                      <a:pt x="7056" y="109995"/>
                    </a:moveTo>
                    <a:lnTo>
                      <a:pt x="207" y="109995"/>
                    </a:lnTo>
                    <a:lnTo>
                      <a:pt x="0" y="113787"/>
                    </a:lnTo>
                    <a:lnTo>
                      <a:pt x="764" y="114904"/>
                    </a:lnTo>
                    <a:lnTo>
                      <a:pt x="2068" y="115649"/>
                    </a:lnTo>
                    <a:lnTo>
                      <a:pt x="3731" y="116145"/>
                    </a:lnTo>
                    <a:lnTo>
                      <a:pt x="4839" y="118064"/>
                    </a:lnTo>
                    <a:lnTo>
                      <a:pt x="7193" y="127555"/>
                    </a:lnTo>
                    <a:lnTo>
                      <a:pt x="12581" y="138275"/>
                    </a:lnTo>
                    <a:lnTo>
                      <a:pt x="19690" y="156140"/>
                    </a:lnTo>
                    <a:lnTo>
                      <a:pt x="35674" y="188628"/>
                    </a:lnTo>
                    <a:lnTo>
                      <a:pt x="54550" y="222625"/>
                    </a:lnTo>
                    <a:lnTo>
                      <a:pt x="57060" y="245620"/>
                    </a:lnTo>
                    <a:lnTo>
                      <a:pt x="57062" y="241902"/>
                    </a:lnTo>
                    <a:lnTo>
                      <a:pt x="54945" y="237941"/>
                    </a:lnTo>
                    <a:lnTo>
                      <a:pt x="53270" y="235774"/>
                    </a:lnTo>
                    <a:lnTo>
                      <a:pt x="51408" y="229132"/>
                    </a:lnTo>
                    <a:lnTo>
                      <a:pt x="49787" y="221682"/>
                    </a:lnTo>
                    <a:lnTo>
                      <a:pt x="38586" y="199730"/>
                    </a:lnTo>
                    <a:lnTo>
                      <a:pt x="30150" y="167101"/>
                    </a:lnTo>
                    <a:lnTo>
                      <a:pt x="26863" y="152844"/>
                    </a:lnTo>
                    <a:lnTo>
                      <a:pt x="22979" y="138566"/>
                    </a:lnTo>
                    <a:lnTo>
                      <a:pt x="21439" y="105232"/>
                    </a:lnTo>
                    <a:lnTo>
                      <a:pt x="22143" y="78376"/>
                    </a:lnTo>
                    <a:lnTo>
                      <a:pt x="28194" y="60799"/>
                    </a:lnTo>
                    <a:lnTo>
                      <a:pt x="35985" y="60229"/>
                    </a:lnTo>
                    <a:lnTo>
                      <a:pt x="41874" y="62212"/>
                    </a:lnTo>
                    <a:lnTo>
                      <a:pt x="44556" y="63852"/>
                    </a:lnTo>
                    <a:lnTo>
                      <a:pt x="46343" y="65739"/>
                    </a:lnTo>
                    <a:lnTo>
                      <a:pt x="69024" y="100609"/>
                    </a:lnTo>
                    <a:lnTo>
                      <a:pt x="85641" y="135111"/>
                    </a:lnTo>
                    <a:lnTo>
                      <a:pt x="104688" y="168082"/>
                    </a:lnTo>
                    <a:lnTo>
                      <a:pt x="111038" y="173243"/>
                    </a:lnTo>
                    <a:lnTo>
                      <a:pt x="112801" y="177263"/>
                    </a:lnTo>
                    <a:lnTo>
                      <a:pt x="114066" y="178653"/>
                    </a:lnTo>
                    <a:lnTo>
                      <a:pt x="121258" y="181400"/>
                    </a:lnTo>
                    <a:lnTo>
                      <a:pt x="117535" y="177630"/>
                    </a:lnTo>
                    <a:lnTo>
                      <a:pt x="115689" y="171540"/>
                    </a:lnTo>
                    <a:lnTo>
                      <a:pt x="114075" y="164336"/>
                    </a:lnTo>
                    <a:lnTo>
                      <a:pt x="109497" y="154230"/>
                    </a:lnTo>
                    <a:lnTo>
                      <a:pt x="102372" y="122335"/>
                    </a:lnTo>
                    <a:lnTo>
                      <a:pt x="100068" y="88588"/>
                    </a:lnTo>
                    <a:lnTo>
                      <a:pt x="99195" y="79049"/>
                    </a:lnTo>
                    <a:lnTo>
                      <a:pt x="95828" y="64754"/>
                    </a:lnTo>
                    <a:lnTo>
                      <a:pt x="100255" y="31266"/>
                    </a:lnTo>
                    <a:lnTo>
                      <a:pt x="107160" y="6356"/>
                    </a:lnTo>
                    <a:lnTo>
                      <a:pt x="110549" y="962"/>
                    </a:lnTo>
                    <a:lnTo>
                      <a:pt x="111770" y="0"/>
                    </a:lnTo>
                    <a:lnTo>
                      <a:pt x="112584" y="152"/>
                    </a:lnTo>
                    <a:lnTo>
                      <a:pt x="113891" y="2308"/>
                    </a:lnTo>
                    <a:lnTo>
                      <a:pt x="123968" y="8437"/>
                    </a:lnTo>
                    <a:lnTo>
                      <a:pt x="139773" y="36329"/>
                    </a:lnTo>
                    <a:lnTo>
                      <a:pt x="144309" y="51229"/>
                    </a:lnTo>
                    <a:lnTo>
                      <a:pt x="146183" y="54148"/>
                    </a:lnTo>
                    <a:lnTo>
                      <a:pt x="157187" y="86946"/>
                    </a:lnTo>
                    <a:lnTo>
                      <a:pt x="167394" y="118982"/>
                    </a:lnTo>
                    <a:lnTo>
                      <a:pt x="180027" y="145414"/>
                    </a:lnTo>
                    <a:lnTo>
                      <a:pt x="185650" y="15285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SMARTInkShape-1828"/>
              <p:cNvSpPr/>
              <p:nvPr/>
            </p:nvSpPr>
            <p:spPr>
              <a:xfrm>
                <a:off x="1014741" y="3925167"/>
                <a:ext cx="85398" cy="139616"/>
              </a:xfrm>
              <a:custGeom>
                <a:avLst/>
                <a:gdLst/>
                <a:ahLst/>
                <a:cxnLst/>
                <a:rect l="0" t="0" r="0" b="0"/>
                <a:pathLst>
                  <a:path w="85398" h="139616">
                    <a:moveTo>
                      <a:pt x="13959" y="96764"/>
                    </a:moveTo>
                    <a:lnTo>
                      <a:pt x="17751" y="92972"/>
                    </a:lnTo>
                    <a:lnTo>
                      <a:pt x="21730" y="91110"/>
                    </a:lnTo>
                    <a:lnTo>
                      <a:pt x="23902" y="90613"/>
                    </a:lnTo>
                    <a:lnTo>
                      <a:pt x="35445" y="84097"/>
                    </a:lnTo>
                    <a:lnTo>
                      <a:pt x="37808" y="83557"/>
                    </a:lnTo>
                    <a:lnTo>
                      <a:pt x="39383" y="82403"/>
                    </a:lnTo>
                    <a:lnTo>
                      <a:pt x="40434" y="80840"/>
                    </a:lnTo>
                    <a:lnTo>
                      <a:pt x="42394" y="76987"/>
                    </a:lnTo>
                    <a:lnTo>
                      <a:pt x="53843" y="62569"/>
                    </a:lnTo>
                    <a:lnTo>
                      <a:pt x="58350" y="48235"/>
                    </a:lnTo>
                    <a:lnTo>
                      <a:pt x="61470" y="42652"/>
                    </a:lnTo>
                    <a:lnTo>
                      <a:pt x="63472" y="32600"/>
                    </a:lnTo>
                    <a:lnTo>
                      <a:pt x="63936" y="15810"/>
                    </a:lnTo>
                    <a:lnTo>
                      <a:pt x="63152" y="14219"/>
                    </a:lnTo>
                    <a:lnTo>
                      <a:pt x="61836" y="13159"/>
                    </a:lnTo>
                    <a:lnTo>
                      <a:pt x="60164" y="12452"/>
                    </a:lnTo>
                    <a:lnTo>
                      <a:pt x="59050" y="11188"/>
                    </a:lnTo>
                    <a:lnTo>
                      <a:pt x="57812" y="7666"/>
                    </a:lnTo>
                    <a:lnTo>
                      <a:pt x="56688" y="6409"/>
                    </a:lnTo>
                    <a:lnTo>
                      <a:pt x="46965" y="434"/>
                    </a:lnTo>
                    <a:lnTo>
                      <a:pt x="44695" y="0"/>
                    </a:lnTo>
                    <a:lnTo>
                      <a:pt x="42387" y="505"/>
                    </a:lnTo>
                    <a:lnTo>
                      <a:pt x="37706" y="2389"/>
                    </a:lnTo>
                    <a:lnTo>
                      <a:pt x="30608" y="4243"/>
                    </a:lnTo>
                    <a:lnTo>
                      <a:pt x="17728" y="14520"/>
                    </a:lnTo>
                    <a:lnTo>
                      <a:pt x="9794" y="28072"/>
                    </a:lnTo>
                    <a:lnTo>
                      <a:pt x="781" y="59003"/>
                    </a:lnTo>
                    <a:lnTo>
                      <a:pt x="0" y="73053"/>
                    </a:lnTo>
                    <a:lnTo>
                      <a:pt x="1934" y="80405"/>
                    </a:lnTo>
                    <a:lnTo>
                      <a:pt x="4646" y="87112"/>
                    </a:lnTo>
                    <a:lnTo>
                      <a:pt x="6966" y="99020"/>
                    </a:lnTo>
                    <a:lnTo>
                      <a:pt x="21251" y="123703"/>
                    </a:lnTo>
                    <a:lnTo>
                      <a:pt x="25137" y="129375"/>
                    </a:lnTo>
                    <a:lnTo>
                      <a:pt x="26865" y="134541"/>
                    </a:lnTo>
                    <a:lnTo>
                      <a:pt x="28913" y="136236"/>
                    </a:lnTo>
                    <a:lnTo>
                      <a:pt x="35422" y="138120"/>
                    </a:lnTo>
                    <a:lnTo>
                      <a:pt x="69086" y="139568"/>
                    </a:lnTo>
                    <a:lnTo>
                      <a:pt x="76442" y="139615"/>
                    </a:lnTo>
                    <a:lnTo>
                      <a:pt x="85397" y="13248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SMARTInkShape-1829"/>
              <p:cNvSpPr/>
              <p:nvPr/>
            </p:nvSpPr>
            <p:spPr>
              <a:xfrm>
                <a:off x="1372020" y="4018674"/>
                <a:ext cx="113870" cy="167565"/>
              </a:xfrm>
              <a:custGeom>
                <a:avLst/>
                <a:gdLst/>
                <a:ahLst/>
                <a:cxnLst/>
                <a:rect l="0" t="0" r="0" b="0"/>
                <a:pathLst>
                  <a:path w="113870" h="167565">
                    <a:moveTo>
                      <a:pt x="49586" y="17545"/>
                    </a:moveTo>
                    <a:lnTo>
                      <a:pt x="49586" y="13753"/>
                    </a:lnTo>
                    <a:lnTo>
                      <a:pt x="51703" y="9774"/>
                    </a:lnTo>
                    <a:lnTo>
                      <a:pt x="54496" y="5360"/>
                    </a:lnTo>
                    <a:lnTo>
                      <a:pt x="55737" y="752"/>
                    </a:lnTo>
                    <a:lnTo>
                      <a:pt x="55274" y="0"/>
                    </a:lnTo>
                    <a:lnTo>
                      <a:pt x="54172" y="292"/>
                    </a:lnTo>
                    <a:lnTo>
                      <a:pt x="52643" y="1280"/>
                    </a:lnTo>
                    <a:lnTo>
                      <a:pt x="46700" y="2672"/>
                    </a:lnTo>
                    <a:lnTo>
                      <a:pt x="45281" y="3660"/>
                    </a:lnTo>
                    <a:lnTo>
                      <a:pt x="44335" y="5114"/>
                    </a:lnTo>
                    <a:lnTo>
                      <a:pt x="43704" y="6876"/>
                    </a:lnTo>
                    <a:lnTo>
                      <a:pt x="13958" y="40976"/>
                    </a:lnTo>
                    <a:lnTo>
                      <a:pt x="524" y="60060"/>
                    </a:lnTo>
                    <a:lnTo>
                      <a:pt x="0" y="63692"/>
                    </a:lnTo>
                    <a:lnTo>
                      <a:pt x="1883" y="67953"/>
                    </a:lnTo>
                    <a:lnTo>
                      <a:pt x="5768" y="73363"/>
                    </a:lnTo>
                    <a:lnTo>
                      <a:pt x="14025" y="74300"/>
                    </a:lnTo>
                    <a:lnTo>
                      <a:pt x="20023" y="72403"/>
                    </a:lnTo>
                    <a:lnTo>
                      <a:pt x="25335" y="69707"/>
                    </a:lnTo>
                    <a:lnTo>
                      <a:pt x="37329" y="67977"/>
                    </a:lnTo>
                    <a:lnTo>
                      <a:pt x="55263" y="68401"/>
                    </a:lnTo>
                    <a:lnTo>
                      <a:pt x="90037" y="79911"/>
                    </a:lnTo>
                    <a:lnTo>
                      <a:pt x="96139" y="81776"/>
                    </a:lnTo>
                    <a:lnTo>
                      <a:pt x="108976" y="91669"/>
                    </a:lnTo>
                    <a:lnTo>
                      <a:pt x="111701" y="96262"/>
                    </a:lnTo>
                    <a:lnTo>
                      <a:pt x="113450" y="105678"/>
                    </a:lnTo>
                    <a:lnTo>
                      <a:pt x="113869" y="127083"/>
                    </a:lnTo>
                    <a:lnTo>
                      <a:pt x="111758" y="131845"/>
                    </a:lnTo>
                    <a:lnTo>
                      <a:pt x="93295" y="152306"/>
                    </a:lnTo>
                    <a:lnTo>
                      <a:pt x="84623" y="156813"/>
                    </a:lnTo>
                    <a:lnTo>
                      <a:pt x="49586" y="16756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SMARTInkShape-1830"/>
              <p:cNvSpPr/>
              <p:nvPr/>
            </p:nvSpPr>
            <p:spPr>
              <a:xfrm>
                <a:off x="1286868" y="4014788"/>
                <a:ext cx="70446" cy="214313"/>
              </a:xfrm>
              <a:custGeom>
                <a:avLst/>
                <a:gdLst/>
                <a:ahLst/>
                <a:cxnLst/>
                <a:rect l="0" t="0" r="0" b="0"/>
                <a:pathLst>
                  <a:path w="70446" h="214313">
                    <a:moveTo>
                      <a:pt x="6151" y="0"/>
                    </a:moveTo>
                    <a:lnTo>
                      <a:pt x="2358" y="0"/>
                    </a:lnTo>
                    <a:lnTo>
                      <a:pt x="1241" y="793"/>
                    </a:lnTo>
                    <a:lnTo>
                      <a:pt x="497" y="2116"/>
                    </a:lnTo>
                    <a:lnTo>
                      <a:pt x="0" y="3792"/>
                    </a:lnTo>
                    <a:lnTo>
                      <a:pt x="463" y="4909"/>
                    </a:lnTo>
                    <a:lnTo>
                      <a:pt x="1565" y="5654"/>
                    </a:lnTo>
                    <a:lnTo>
                      <a:pt x="3094" y="6150"/>
                    </a:lnTo>
                    <a:lnTo>
                      <a:pt x="4113" y="7275"/>
                    </a:lnTo>
                    <a:lnTo>
                      <a:pt x="5245" y="10641"/>
                    </a:lnTo>
                    <a:lnTo>
                      <a:pt x="8148" y="29349"/>
                    </a:lnTo>
                    <a:lnTo>
                      <a:pt x="18497" y="57217"/>
                    </a:lnTo>
                    <a:lnTo>
                      <a:pt x="21980" y="71457"/>
                    </a:lnTo>
                    <a:lnTo>
                      <a:pt x="32744" y="100014"/>
                    </a:lnTo>
                    <a:lnTo>
                      <a:pt x="33405" y="104776"/>
                    </a:lnTo>
                    <a:lnTo>
                      <a:pt x="38372" y="114300"/>
                    </a:lnTo>
                    <a:lnTo>
                      <a:pt x="44284" y="123825"/>
                    </a:lnTo>
                    <a:lnTo>
                      <a:pt x="54391" y="157162"/>
                    </a:lnTo>
                    <a:lnTo>
                      <a:pt x="57750" y="171450"/>
                    </a:lnTo>
                    <a:lnTo>
                      <a:pt x="64930" y="192254"/>
                    </a:lnTo>
                    <a:lnTo>
                      <a:pt x="67994" y="197365"/>
                    </a:lnTo>
                    <a:lnTo>
                      <a:pt x="69960" y="207113"/>
                    </a:lnTo>
                    <a:lnTo>
                      <a:pt x="70445" y="21431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SMARTInkShape-1831"/>
              <p:cNvSpPr/>
              <p:nvPr/>
            </p:nvSpPr>
            <p:spPr>
              <a:xfrm>
                <a:off x="1244090" y="4129495"/>
                <a:ext cx="70361" cy="135221"/>
              </a:xfrm>
              <a:custGeom>
                <a:avLst/>
                <a:gdLst/>
                <a:ahLst/>
                <a:cxnLst/>
                <a:rect l="0" t="0" r="0" b="0"/>
                <a:pathLst>
                  <a:path w="70361" h="135221">
                    <a:moveTo>
                      <a:pt x="70360" y="21024"/>
                    </a:moveTo>
                    <a:lnTo>
                      <a:pt x="66568" y="17232"/>
                    </a:lnTo>
                    <a:lnTo>
                      <a:pt x="64706" y="13253"/>
                    </a:lnTo>
                    <a:lnTo>
                      <a:pt x="64209" y="11081"/>
                    </a:lnTo>
                    <a:lnTo>
                      <a:pt x="57153" y="967"/>
                    </a:lnTo>
                    <a:lnTo>
                      <a:pt x="48808" y="0"/>
                    </a:lnTo>
                    <a:lnTo>
                      <a:pt x="46467" y="658"/>
                    </a:lnTo>
                    <a:lnTo>
                      <a:pt x="44906" y="1890"/>
                    </a:lnTo>
                    <a:lnTo>
                      <a:pt x="43866" y="3505"/>
                    </a:lnTo>
                    <a:lnTo>
                      <a:pt x="42378" y="4582"/>
                    </a:lnTo>
                    <a:lnTo>
                      <a:pt x="35699" y="7686"/>
                    </a:lnTo>
                    <a:lnTo>
                      <a:pt x="16207" y="26141"/>
                    </a:lnTo>
                    <a:lnTo>
                      <a:pt x="8630" y="40091"/>
                    </a:lnTo>
                    <a:lnTo>
                      <a:pt x="358" y="73913"/>
                    </a:lnTo>
                    <a:lnTo>
                      <a:pt x="0" y="95265"/>
                    </a:lnTo>
                    <a:lnTo>
                      <a:pt x="4710" y="113136"/>
                    </a:lnTo>
                    <a:lnTo>
                      <a:pt x="8903" y="120965"/>
                    </a:lnTo>
                    <a:lnTo>
                      <a:pt x="13413" y="124973"/>
                    </a:lnTo>
                    <a:lnTo>
                      <a:pt x="20414" y="129347"/>
                    </a:lnTo>
                    <a:lnTo>
                      <a:pt x="25143" y="132667"/>
                    </a:lnTo>
                    <a:lnTo>
                      <a:pt x="32268" y="134537"/>
                    </a:lnTo>
                    <a:lnTo>
                      <a:pt x="40375" y="135220"/>
                    </a:lnTo>
                    <a:lnTo>
                      <a:pt x="57755" y="119221"/>
                    </a:lnTo>
                    <a:lnTo>
                      <a:pt x="60789" y="112027"/>
                    </a:lnTo>
                    <a:lnTo>
                      <a:pt x="70360" y="853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SMARTInkShape-1832"/>
              <p:cNvSpPr/>
              <p:nvPr/>
            </p:nvSpPr>
            <p:spPr>
              <a:xfrm>
                <a:off x="1171575" y="4114800"/>
                <a:ext cx="78582" cy="192882"/>
              </a:xfrm>
              <a:custGeom>
                <a:avLst/>
                <a:gdLst/>
                <a:ahLst/>
                <a:cxnLst/>
                <a:rect l="0" t="0" r="0" b="0"/>
                <a:pathLst>
                  <a:path w="78582" h="192882">
                    <a:moveTo>
                      <a:pt x="0" y="0"/>
                    </a:moveTo>
                    <a:lnTo>
                      <a:pt x="0" y="9943"/>
                    </a:lnTo>
                    <a:lnTo>
                      <a:pt x="9943" y="33792"/>
                    </a:lnTo>
                    <a:lnTo>
                      <a:pt x="27012" y="62601"/>
                    </a:lnTo>
                    <a:lnTo>
                      <a:pt x="39261" y="95680"/>
                    </a:lnTo>
                    <a:lnTo>
                      <a:pt x="48092" y="123254"/>
                    </a:lnTo>
                    <a:lnTo>
                      <a:pt x="55126" y="142762"/>
                    </a:lnTo>
                    <a:lnTo>
                      <a:pt x="57044" y="151556"/>
                    </a:lnTo>
                    <a:lnTo>
                      <a:pt x="71571" y="176916"/>
                    </a:lnTo>
                    <a:lnTo>
                      <a:pt x="75465" y="182611"/>
                    </a:lnTo>
                    <a:lnTo>
                      <a:pt x="78581" y="1928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SMARTInkShape-1833"/>
              <p:cNvSpPr/>
              <p:nvPr/>
            </p:nvSpPr>
            <p:spPr>
              <a:xfrm>
                <a:off x="978694" y="4229233"/>
                <a:ext cx="192552" cy="121206"/>
              </a:xfrm>
              <a:custGeom>
                <a:avLst/>
                <a:gdLst/>
                <a:ahLst/>
                <a:cxnLst/>
                <a:rect l="0" t="0" r="0" b="0"/>
                <a:pathLst>
                  <a:path w="192552" h="121206">
                    <a:moveTo>
                      <a:pt x="0" y="85592"/>
                    </a:moveTo>
                    <a:lnTo>
                      <a:pt x="6150" y="79441"/>
                    </a:lnTo>
                    <a:lnTo>
                      <a:pt x="28280" y="64013"/>
                    </a:lnTo>
                    <a:lnTo>
                      <a:pt x="37748" y="56973"/>
                    </a:lnTo>
                    <a:lnTo>
                      <a:pt x="56701" y="42726"/>
                    </a:lnTo>
                    <a:lnTo>
                      <a:pt x="66277" y="35585"/>
                    </a:lnTo>
                    <a:lnTo>
                      <a:pt x="99437" y="14155"/>
                    </a:lnTo>
                    <a:lnTo>
                      <a:pt x="110497" y="3637"/>
                    </a:lnTo>
                    <a:lnTo>
                      <a:pt x="112558" y="3174"/>
                    </a:lnTo>
                    <a:lnTo>
                      <a:pt x="114726" y="3659"/>
                    </a:lnTo>
                    <a:lnTo>
                      <a:pt x="116965" y="4776"/>
                    </a:lnTo>
                    <a:lnTo>
                      <a:pt x="118458" y="6315"/>
                    </a:lnTo>
                    <a:lnTo>
                      <a:pt x="120117" y="10141"/>
                    </a:lnTo>
                    <a:lnTo>
                      <a:pt x="121409" y="44578"/>
                    </a:lnTo>
                    <a:lnTo>
                      <a:pt x="128145" y="79824"/>
                    </a:lnTo>
                    <a:lnTo>
                      <a:pt x="129323" y="97532"/>
                    </a:lnTo>
                    <a:lnTo>
                      <a:pt x="134730" y="111663"/>
                    </a:lnTo>
                    <a:lnTo>
                      <a:pt x="139227" y="117217"/>
                    </a:lnTo>
                    <a:lnTo>
                      <a:pt x="143370" y="119491"/>
                    </a:lnTo>
                    <a:lnTo>
                      <a:pt x="154846" y="121071"/>
                    </a:lnTo>
                    <a:lnTo>
                      <a:pt x="159572" y="121205"/>
                    </a:lnTo>
                    <a:lnTo>
                      <a:pt x="161150" y="120446"/>
                    </a:lnTo>
                    <a:lnTo>
                      <a:pt x="162202" y="119147"/>
                    </a:lnTo>
                    <a:lnTo>
                      <a:pt x="164165" y="115587"/>
                    </a:lnTo>
                    <a:lnTo>
                      <a:pt x="182620" y="94298"/>
                    </a:lnTo>
                    <a:lnTo>
                      <a:pt x="191766" y="59273"/>
                    </a:lnTo>
                    <a:lnTo>
                      <a:pt x="192551" y="45074"/>
                    </a:lnTo>
                    <a:lnTo>
                      <a:pt x="190618" y="37686"/>
                    </a:lnTo>
                    <a:lnTo>
                      <a:pt x="187906" y="30963"/>
                    </a:lnTo>
                    <a:lnTo>
                      <a:pt x="185586" y="19046"/>
                    </a:lnTo>
                    <a:lnTo>
                      <a:pt x="182231" y="12889"/>
                    </a:lnTo>
                    <a:lnTo>
                      <a:pt x="172086" y="4960"/>
                    </a:lnTo>
                    <a:lnTo>
                      <a:pt x="162819" y="1376"/>
                    </a:lnTo>
                    <a:lnTo>
                      <a:pt x="143923" y="0"/>
                    </a:lnTo>
                    <a:lnTo>
                      <a:pt x="137255" y="2042"/>
                    </a:lnTo>
                    <a:lnTo>
                      <a:pt x="121444" y="1415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SMARTInkShape-1834"/>
              <p:cNvSpPr/>
              <p:nvPr/>
            </p:nvSpPr>
            <p:spPr>
              <a:xfrm>
                <a:off x="993010" y="4136318"/>
                <a:ext cx="71410" cy="271377"/>
              </a:xfrm>
              <a:custGeom>
                <a:avLst/>
                <a:gdLst/>
                <a:ahLst/>
                <a:cxnLst/>
                <a:rect l="0" t="0" r="0" b="0"/>
                <a:pathLst>
                  <a:path w="71410" h="271377">
                    <a:moveTo>
                      <a:pt x="71409" y="7057"/>
                    </a:moveTo>
                    <a:lnTo>
                      <a:pt x="67616" y="7057"/>
                    </a:lnTo>
                    <a:lnTo>
                      <a:pt x="63638" y="4940"/>
                    </a:lnTo>
                    <a:lnTo>
                      <a:pt x="61466" y="3265"/>
                    </a:lnTo>
                    <a:lnTo>
                      <a:pt x="54819" y="1403"/>
                    </a:lnTo>
                    <a:lnTo>
                      <a:pt x="33592" y="0"/>
                    </a:lnTo>
                    <a:lnTo>
                      <a:pt x="31116" y="1559"/>
                    </a:lnTo>
                    <a:lnTo>
                      <a:pt x="23840" y="9749"/>
                    </a:lnTo>
                    <a:lnTo>
                      <a:pt x="11885" y="17407"/>
                    </a:lnTo>
                    <a:lnTo>
                      <a:pt x="9235" y="21711"/>
                    </a:lnTo>
                    <a:lnTo>
                      <a:pt x="716" y="47684"/>
                    </a:lnTo>
                    <a:lnTo>
                      <a:pt x="0" y="83356"/>
                    </a:lnTo>
                    <a:lnTo>
                      <a:pt x="6125" y="117991"/>
                    </a:lnTo>
                    <a:lnTo>
                      <a:pt x="10820" y="151257"/>
                    </a:lnTo>
                    <a:lnTo>
                      <a:pt x="23900" y="186760"/>
                    </a:lnTo>
                    <a:lnTo>
                      <a:pt x="31931" y="218668"/>
                    </a:lnTo>
                    <a:lnTo>
                      <a:pt x="36264" y="251513"/>
                    </a:lnTo>
                    <a:lnTo>
                      <a:pt x="42834" y="27137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SMARTInkShape-1835"/>
              <p:cNvSpPr/>
              <p:nvPr/>
            </p:nvSpPr>
            <p:spPr>
              <a:xfrm>
                <a:off x="1807369" y="3603834"/>
                <a:ext cx="100013" cy="124804"/>
              </a:xfrm>
              <a:custGeom>
                <a:avLst/>
                <a:gdLst/>
                <a:ahLst/>
                <a:cxnLst/>
                <a:rect l="0" t="0" r="0" b="0"/>
                <a:pathLst>
                  <a:path w="100013" h="124804">
                    <a:moveTo>
                      <a:pt x="0" y="118060"/>
                    </a:moveTo>
                    <a:lnTo>
                      <a:pt x="6151" y="111909"/>
                    </a:lnTo>
                    <a:lnTo>
                      <a:pt x="12651" y="110318"/>
                    </a:lnTo>
                    <a:lnTo>
                      <a:pt x="30985" y="94131"/>
                    </a:lnTo>
                    <a:lnTo>
                      <a:pt x="33615" y="89433"/>
                    </a:lnTo>
                    <a:lnTo>
                      <a:pt x="34316" y="87069"/>
                    </a:lnTo>
                    <a:lnTo>
                      <a:pt x="39329" y="82326"/>
                    </a:lnTo>
                    <a:lnTo>
                      <a:pt x="45261" y="77572"/>
                    </a:lnTo>
                    <a:lnTo>
                      <a:pt x="54499" y="62496"/>
                    </a:lnTo>
                    <a:lnTo>
                      <a:pt x="57046" y="33599"/>
                    </a:lnTo>
                    <a:lnTo>
                      <a:pt x="56335" y="16239"/>
                    </a:lnTo>
                    <a:lnTo>
                      <a:pt x="50996" y="5560"/>
                    </a:lnTo>
                    <a:lnTo>
                      <a:pt x="46507" y="501"/>
                    </a:lnTo>
                    <a:lnTo>
                      <a:pt x="44498" y="0"/>
                    </a:lnTo>
                    <a:lnTo>
                      <a:pt x="42365" y="459"/>
                    </a:lnTo>
                    <a:lnTo>
                      <a:pt x="36107" y="3566"/>
                    </a:lnTo>
                    <a:lnTo>
                      <a:pt x="25809" y="13686"/>
                    </a:lnTo>
                    <a:lnTo>
                      <a:pt x="23377" y="20342"/>
                    </a:lnTo>
                    <a:lnTo>
                      <a:pt x="21482" y="55315"/>
                    </a:lnTo>
                    <a:lnTo>
                      <a:pt x="22247" y="63980"/>
                    </a:lnTo>
                    <a:lnTo>
                      <a:pt x="28708" y="86223"/>
                    </a:lnTo>
                    <a:lnTo>
                      <a:pt x="40702" y="105430"/>
                    </a:lnTo>
                    <a:lnTo>
                      <a:pt x="46896" y="110084"/>
                    </a:lnTo>
                    <a:lnTo>
                      <a:pt x="53389" y="120645"/>
                    </a:lnTo>
                    <a:lnTo>
                      <a:pt x="57595" y="123178"/>
                    </a:lnTo>
                    <a:lnTo>
                      <a:pt x="66542" y="124603"/>
                    </a:lnTo>
                    <a:lnTo>
                      <a:pt x="70555" y="124803"/>
                    </a:lnTo>
                    <a:lnTo>
                      <a:pt x="77131" y="122909"/>
                    </a:lnTo>
                    <a:lnTo>
                      <a:pt x="94412" y="112995"/>
                    </a:lnTo>
                    <a:lnTo>
                      <a:pt x="100012" y="10377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SMARTInkShape-1836"/>
              <p:cNvSpPr/>
              <p:nvPr/>
            </p:nvSpPr>
            <p:spPr>
              <a:xfrm>
                <a:off x="1685925" y="3632352"/>
                <a:ext cx="107157" cy="146682"/>
              </a:xfrm>
              <a:custGeom>
                <a:avLst/>
                <a:gdLst/>
                <a:ahLst/>
                <a:cxnLst/>
                <a:rect l="0" t="0" r="0" b="0"/>
                <a:pathLst>
                  <a:path w="107157" h="146682">
                    <a:moveTo>
                      <a:pt x="0" y="39536"/>
                    </a:moveTo>
                    <a:lnTo>
                      <a:pt x="7771" y="58615"/>
                    </a:lnTo>
                    <a:lnTo>
                      <a:pt x="9943" y="61780"/>
                    </a:lnTo>
                    <a:lnTo>
                      <a:pt x="12357" y="69530"/>
                    </a:lnTo>
                    <a:lnTo>
                      <a:pt x="15832" y="82819"/>
                    </a:lnTo>
                    <a:lnTo>
                      <a:pt x="21889" y="94693"/>
                    </a:lnTo>
                    <a:lnTo>
                      <a:pt x="24118" y="97739"/>
                    </a:lnTo>
                    <a:lnTo>
                      <a:pt x="26594" y="105356"/>
                    </a:lnTo>
                    <a:lnTo>
                      <a:pt x="28488" y="113239"/>
                    </a:lnTo>
                    <a:lnTo>
                      <a:pt x="34055" y="124767"/>
                    </a:lnTo>
                    <a:lnTo>
                      <a:pt x="35773" y="129804"/>
                    </a:lnTo>
                    <a:lnTo>
                      <a:pt x="40409" y="137102"/>
                    </a:lnTo>
                    <a:lnTo>
                      <a:pt x="42860" y="146681"/>
                    </a:lnTo>
                    <a:lnTo>
                      <a:pt x="42862" y="142896"/>
                    </a:lnTo>
                    <a:lnTo>
                      <a:pt x="32221" y="112200"/>
                    </a:lnTo>
                    <a:lnTo>
                      <a:pt x="28501" y="79348"/>
                    </a:lnTo>
                    <a:lnTo>
                      <a:pt x="24673" y="60504"/>
                    </a:lnTo>
                    <a:lnTo>
                      <a:pt x="28376" y="26711"/>
                    </a:lnTo>
                    <a:lnTo>
                      <a:pt x="28516" y="16862"/>
                    </a:lnTo>
                    <a:lnTo>
                      <a:pt x="30666" y="11467"/>
                    </a:lnTo>
                    <a:lnTo>
                      <a:pt x="32350" y="8917"/>
                    </a:lnTo>
                    <a:lnTo>
                      <a:pt x="34267" y="7217"/>
                    </a:lnTo>
                    <a:lnTo>
                      <a:pt x="38513" y="5328"/>
                    </a:lnTo>
                    <a:lnTo>
                      <a:pt x="39963" y="4030"/>
                    </a:lnTo>
                    <a:lnTo>
                      <a:pt x="41574" y="472"/>
                    </a:lnTo>
                    <a:lnTo>
                      <a:pt x="42797" y="0"/>
                    </a:lnTo>
                    <a:lnTo>
                      <a:pt x="44406" y="478"/>
                    </a:lnTo>
                    <a:lnTo>
                      <a:pt x="48900" y="3157"/>
                    </a:lnTo>
                    <a:lnTo>
                      <a:pt x="55491" y="4480"/>
                    </a:lnTo>
                    <a:lnTo>
                      <a:pt x="66770" y="13743"/>
                    </a:lnTo>
                    <a:lnTo>
                      <a:pt x="69363" y="20399"/>
                    </a:lnTo>
                    <a:lnTo>
                      <a:pt x="72103" y="29443"/>
                    </a:lnTo>
                    <a:lnTo>
                      <a:pt x="82564" y="52535"/>
                    </a:lnTo>
                    <a:lnTo>
                      <a:pt x="91102" y="85823"/>
                    </a:lnTo>
                    <a:lnTo>
                      <a:pt x="94462" y="97700"/>
                    </a:lnTo>
                    <a:lnTo>
                      <a:pt x="99916" y="117592"/>
                    </a:lnTo>
                    <a:lnTo>
                      <a:pt x="107156" y="11811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SMARTInkShape-1837"/>
              <p:cNvSpPr/>
              <p:nvPr/>
            </p:nvSpPr>
            <p:spPr>
              <a:xfrm>
                <a:off x="1564631" y="3693406"/>
                <a:ext cx="107008" cy="141314"/>
              </a:xfrm>
              <a:custGeom>
                <a:avLst/>
                <a:gdLst/>
                <a:ahLst/>
                <a:cxnLst/>
                <a:rect l="0" t="0" r="0" b="0"/>
                <a:pathLst>
                  <a:path w="107008" h="141314">
                    <a:moveTo>
                      <a:pt x="57000" y="7057"/>
                    </a:moveTo>
                    <a:lnTo>
                      <a:pt x="50849" y="906"/>
                    </a:lnTo>
                    <a:lnTo>
                      <a:pt x="46358" y="207"/>
                    </a:lnTo>
                    <a:lnTo>
                      <a:pt x="40001" y="0"/>
                    </a:lnTo>
                    <a:lnTo>
                      <a:pt x="38523" y="765"/>
                    </a:lnTo>
                    <a:lnTo>
                      <a:pt x="37538" y="2068"/>
                    </a:lnTo>
                    <a:lnTo>
                      <a:pt x="36882" y="3731"/>
                    </a:lnTo>
                    <a:lnTo>
                      <a:pt x="35651" y="4840"/>
                    </a:lnTo>
                    <a:lnTo>
                      <a:pt x="32166" y="6071"/>
                    </a:lnTo>
                    <a:lnTo>
                      <a:pt x="12660" y="29214"/>
                    </a:lnTo>
                    <a:lnTo>
                      <a:pt x="9512" y="37013"/>
                    </a:lnTo>
                    <a:lnTo>
                      <a:pt x="1561" y="69982"/>
                    </a:lnTo>
                    <a:lnTo>
                      <a:pt x="0" y="101922"/>
                    </a:lnTo>
                    <a:lnTo>
                      <a:pt x="711" y="113512"/>
                    </a:lnTo>
                    <a:lnTo>
                      <a:pt x="3672" y="121310"/>
                    </a:lnTo>
                    <a:lnTo>
                      <a:pt x="19908" y="141313"/>
                    </a:lnTo>
                    <a:lnTo>
                      <a:pt x="21160" y="141011"/>
                    </a:lnTo>
                    <a:lnTo>
                      <a:pt x="31104" y="132715"/>
                    </a:lnTo>
                    <a:lnTo>
                      <a:pt x="45120" y="108984"/>
                    </a:lnTo>
                    <a:lnTo>
                      <a:pt x="54489" y="73704"/>
                    </a:lnTo>
                    <a:lnTo>
                      <a:pt x="56504" y="42211"/>
                    </a:lnTo>
                    <a:lnTo>
                      <a:pt x="57000" y="7104"/>
                    </a:lnTo>
                    <a:lnTo>
                      <a:pt x="57000" y="23850"/>
                    </a:lnTo>
                    <a:lnTo>
                      <a:pt x="65819" y="57253"/>
                    </a:lnTo>
                    <a:lnTo>
                      <a:pt x="71784" y="69290"/>
                    </a:lnTo>
                    <a:lnTo>
                      <a:pt x="75477" y="75197"/>
                    </a:lnTo>
                    <a:lnTo>
                      <a:pt x="79144" y="83779"/>
                    </a:lnTo>
                    <a:lnTo>
                      <a:pt x="88785" y="94436"/>
                    </a:lnTo>
                    <a:lnTo>
                      <a:pt x="94410" y="97485"/>
                    </a:lnTo>
                    <a:lnTo>
                      <a:pt x="107007" y="999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SMARTInkShape-1838"/>
              <p:cNvSpPr/>
              <p:nvPr/>
            </p:nvSpPr>
            <p:spPr>
              <a:xfrm>
                <a:off x="1444030" y="3700463"/>
                <a:ext cx="106165" cy="157150"/>
              </a:xfrm>
              <a:custGeom>
                <a:avLst/>
                <a:gdLst/>
                <a:ahLst/>
                <a:cxnLst/>
                <a:rect l="0" t="0" r="0" b="0"/>
                <a:pathLst>
                  <a:path w="106165" h="157150">
                    <a:moveTo>
                      <a:pt x="6151" y="35718"/>
                    </a:moveTo>
                    <a:lnTo>
                      <a:pt x="0" y="35718"/>
                    </a:lnTo>
                    <a:lnTo>
                      <a:pt x="5245" y="41869"/>
                    </a:lnTo>
                    <a:lnTo>
                      <a:pt x="6766" y="53278"/>
                    </a:lnTo>
                    <a:lnTo>
                      <a:pt x="18497" y="77004"/>
                    </a:lnTo>
                    <a:lnTo>
                      <a:pt x="25886" y="95983"/>
                    </a:lnTo>
                    <a:lnTo>
                      <a:pt x="36978" y="114444"/>
                    </a:lnTo>
                    <a:lnTo>
                      <a:pt x="43665" y="123095"/>
                    </a:lnTo>
                    <a:lnTo>
                      <a:pt x="54355" y="148347"/>
                    </a:lnTo>
                    <a:lnTo>
                      <a:pt x="55801" y="155421"/>
                    </a:lnTo>
                    <a:lnTo>
                      <a:pt x="56714" y="156001"/>
                    </a:lnTo>
                    <a:lnTo>
                      <a:pt x="60203" y="156818"/>
                    </a:lnTo>
                    <a:lnTo>
                      <a:pt x="56362" y="157149"/>
                    </a:lnTo>
                    <a:lnTo>
                      <a:pt x="55376" y="140067"/>
                    </a:lnTo>
                    <a:lnTo>
                      <a:pt x="50506" y="126856"/>
                    </a:lnTo>
                    <a:lnTo>
                      <a:pt x="47339" y="113787"/>
                    </a:lnTo>
                    <a:lnTo>
                      <a:pt x="43490" y="99860"/>
                    </a:lnTo>
                    <a:lnTo>
                      <a:pt x="38475" y="65770"/>
                    </a:lnTo>
                    <a:lnTo>
                      <a:pt x="42217" y="46378"/>
                    </a:lnTo>
                    <a:lnTo>
                      <a:pt x="46647" y="37642"/>
                    </a:lnTo>
                    <a:lnTo>
                      <a:pt x="49106" y="26146"/>
                    </a:lnTo>
                    <a:lnTo>
                      <a:pt x="52494" y="20087"/>
                    </a:lnTo>
                    <a:lnTo>
                      <a:pt x="70956" y="5614"/>
                    </a:lnTo>
                    <a:lnTo>
                      <a:pt x="81092" y="1663"/>
                    </a:lnTo>
                    <a:lnTo>
                      <a:pt x="106164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SMARTInkShape-1839"/>
              <p:cNvSpPr/>
              <p:nvPr/>
            </p:nvSpPr>
            <p:spPr>
              <a:xfrm>
                <a:off x="445941" y="4186238"/>
                <a:ext cx="18404" cy="85726"/>
              </a:xfrm>
              <a:custGeom>
                <a:avLst/>
                <a:gdLst/>
                <a:ahLst/>
                <a:cxnLst/>
                <a:rect l="0" t="0" r="0" b="0"/>
                <a:pathLst>
                  <a:path w="18404" h="85726">
                    <a:moveTo>
                      <a:pt x="4115" y="0"/>
                    </a:moveTo>
                    <a:lnTo>
                      <a:pt x="4115" y="24902"/>
                    </a:lnTo>
                    <a:lnTo>
                      <a:pt x="3322" y="26127"/>
                    </a:lnTo>
                    <a:lnTo>
                      <a:pt x="1999" y="26942"/>
                    </a:lnTo>
                    <a:lnTo>
                      <a:pt x="323" y="27487"/>
                    </a:lnTo>
                    <a:lnTo>
                      <a:pt x="0" y="28643"/>
                    </a:lnTo>
                    <a:lnTo>
                      <a:pt x="5921" y="43005"/>
                    </a:lnTo>
                    <a:lnTo>
                      <a:pt x="8887" y="47688"/>
                    </a:lnTo>
                    <a:lnTo>
                      <a:pt x="10556" y="55581"/>
                    </a:lnTo>
                    <a:lnTo>
                      <a:pt x="11166" y="72828"/>
                    </a:lnTo>
                    <a:lnTo>
                      <a:pt x="13335" y="78140"/>
                    </a:lnTo>
                    <a:lnTo>
                      <a:pt x="18403" y="857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SMARTInkShape-1840"/>
              <p:cNvSpPr/>
              <p:nvPr/>
            </p:nvSpPr>
            <p:spPr>
              <a:xfrm>
                <a:off x="1143000" y="3831447"/>
                <a:ext cx="171451" cy="183241"/>
              </a:xfrm>
              <a:custGeom>
                <a:avLst/>
                <a:gdLst/>
                <a:ahLst/>
                <a:cxnLst/>
                <a:rect l="0" t="0" r="0" b="0"/>
                <a:pathLst>
                  <a:path w="171451" h="183241">
                    <a:moveTo>
                      <a:pt x="0" y="69041"/>
                    </a:moveTo>
                    <a:lnTo>
                      <a:pt x="794" y="80447"/>
                    </a:lnTo>
                    <a:lnTo>
                      <a:pt x="5703" y="92617"/>
                    </a:lnTo>
                    <a:lnTo>
                      <a:pt x="11391" y="102396"/>
                    </a:lnTo>
                    <a:lnTo>
                      <a:pt x="21889" y="133475"/>
                    </a:lnTo>
                    <a:lnTo>
                      <a:pt x="26594" y="145547"/>
                    </a:lnTo>
                    <a:lnTo>
                      <a:pt x="30518" y="167381"/>
                    </a:lnTo>
                    <a:lnTo>
                      <a:pt x="34691" y="174456"/>
                    </a:lnTo>
                    <a:lnTo>
                      <a:pt x="35414" y="179473"/>
                    </a:lnTo>
                    <a:lnTo>
                      <a:pt x="36310" y="180762"/>
                    </a:lnTo>
                    <a:lnTo>
                      <a:pt x="37700" y="181622"/>
                    </a:lnTo>
                    <a:lnTo>
                      <a:pt x="42560" y="183240"/>
                    </a:lnTo>
                    <a:lnTo>
                      <a:pt x="42855" y="166545"/>
                    </a:lnTo>
                    <a:lnTo>
                      <a:pt x="34043" y="133144"/>
                    </a:lnTo>
                    <a:lnTo>
                      <a:pt x="18952" y="99986"/>
                    </a:lnTo>
                    <a:lnTo>
                      <a:pt x="11877" y="78121"/>
                    </a:lnTo>
                    <a:lnTo>
                      <a:pt x="11364" y="66991"/>
                    </a:lnTo>
                    <a:lnTo>
                      <a:pt x="14696" y="50661"/>
                    </a:lnTo>
                    <a:lnTo>
                      <a:pt x="17909" y="45526"/>
                    </a:lnTo>
                    <a:lnTo>
                      <a:pt x="21982" y="42715"/>
                    </a:lnTo>
                    <a:lnTo>
                      <a:pt x="24180" y="41965"/>
                    </a:lnTo>
                    <a:lnTo>
                      <a:pt x="25645" y="40671"/>
                    </a:lnTo>
                    <a:lnTo>
                      <a:pt x="27273" y="37118"/>
                    </a:lnTo>
                    <a:lnTo>
                      <a:pt x="28501" y="36646"/>
                    </a:lnTo>
                    <a:lnTo>
                      <a:pt x="30113" y="37125"/>
                    </a:lnTo>
                    <a:lnTo>
                      <a:pt x="31981" y="38239"/>
                    </a:lnTo>
                    <a:lnTo>
                      <a:pt x="33227" y="39775"/>
                    </a:lnTo>
                    <a:lnTo>
                      <a:pt x="37343" y="47943"/>
                    </a:lnTo>
                    <a:lnTo>
                      <a:pt x="40410" y="52520"/>
                    </a:lnTo>
                    <a:lnTo>
                      <a:pt x="48350" y="71582"/>
                    </a:lnTo>
                    <a:lnTo>
                      <a:pt x="73191" y="106568"/>
                    </a:lnTo>
                    <a:lnTo>
                      <a:pt x="83920" y="126018"/>
                    </a:lnTo>
                    <a:lnTo>
                      <a:pt x="85717" y="130876"/>
                    </a:lnTo>
                    <a:lnTo>
                      <a:pt x="90397" y="138074"/>
                    </a:lnTo>
                    <a:lnTo>
                      <a:pt x="92840" y="147497"/>
                    </a:lnTo>
                    <a:lnTo>
                      <a:pt x="92860" y="143793"/>
                    </a:lnTo>
                    <a:lnTo>
                      <a:pt x="88751" y="130520"/>
                    </a:lnTo>
                    <a:lnTo>
                      <a:pt x="90502" y="121211"/>
                    </a:lnTo>
                    <a:lnTo>
                      <a:pt x="85958" y="85608"/>
                    </a:lnTo>
                    <a:lnTo>
                      <a:pt x="85739" y="53160"/>
                    </a:lnTo>
                    <a:lnTo>
                      <a:pt x="85727" y="38502"/>
                    </a:lnTo>
                    <a:lnTo>
                      <a:pt x="87843" y="33507"/>
                    </a:lnTo>
                    <a:lnTo>
                      <a:pt x="90635" y="28642"/>
                    </a:lnTo>
                    <a:lnTo>
                      <a:pt x="92427" y="19051"/>
                    </a:lnTo>
                    <a:lnTo>
                      <a:pt x="92782" y="5720"/>
                    </a:lnTo>
                    <a:lnTo>
                      <a:pt x="93604" y="3014"/>
                    </a:lnTo>
                    <a:lnTo>
                      <a:pt x="94947" y="1211"/>
                    </a:lnTo>
                    <a:lnTo>
                      <a:pt x="96635" y="8"/>
                    </a:lnTo>
                    <a:lnTo>
                      <a:pt x="98555" y="0"/>
                    </a:lnTo>
                    <a:lnTo>
                      <a:pt x="102804" y="2108"/>
                    </a:lnTo>
                    <a:lnTo>
                      <a:pt x="109659" y="7757"/>
                    </a:lnTo>
                    <a:lnTo>
                      <a:pt x="112238" y="12170"/>
                    </a:lnTo>
                    <a:lnTo>
                      <a:pt x="114177" y="16777"/>
                    </a:lnTo>
                    <a:lnTo>
                      <a:pt x="121890" y="30436"/>
                    </a:lnTo>
                    <a:lnTo>
                      <a:pt x="135770" y="61643"/>
                    </a:lnTo>
                    <a:lnTo>
                      <a:pt x="147906" y="88333"/>
                    </a:lnTo>
                    <a:lnTo>
                      <a:pt x="149873" y="94284"/>
                    </a:lnTo>
                    <a:lnTo>
                      <a:pt x="162982" y="116606"/>
                    </a:lnTo>
                    <a:lnTo>
                      <a:pt x="164217" y="117419"/>
                    </a:lnTo>
                    <a:lnTo>
                      <a:pt x="171450" y="11904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SMARTInkShape-1841"/>
              <p:cNvSpPr/>
              <p:nvPr/>
            </p:nvSpPr>
            <p:spPr>
              <a:xfrm>
                <a:off x="450056" y="4179094"/>
                <a:ext cx="28576" cy="92870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92870">
                    <a:moveTo>
                      <a:pt x="7144" y="0"/>
                    </a:moveTo>
                    <a:lnTo>
                      <a:pt x="993" y="6151"/>
                    </a:lnTo>
                    <a:lnTo>
                      <a:pt x="87" y="13207"/>
                    </a:lnTo>
                    <a:lnTo>
                      <a:pt x="0" y="39101"/>
                    </a:lnTo>
                    <a:lnTo>
                      <a:pt x="7276" y="61309"/>
                    </a:lnTo>
                    <a:lnTo>
                      <a:pt x="19462" y="78546"/>
                    </a:lnTo>
                    <a:lnTo>
                      <a:pt x="21350" y="83328"/>
                    </a:lnTo>
                    <a:lnTo>
                      <a:pt x="28575" y="9286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SMARTInkShape-1842"/>
              <p:cNvSpPr/>
              <p:nvPr/>
            </p:nvSpPr>
            <p:spPr>
              <a:xfrm>
                <a:off x="692944" y="4029075"/>
                <a:ext cx="42863" cy="50007"/>
              </a:xfrm>
              <a:custGeom>
                <a:avLst/>
                <a:gdLst/>
                <a:ahLst/>
                <a:cxnLst/>
                <a:rect l="0" t="0" r="0" b="0"/>
                <a:pathLst>
                  <a:path w="42863" h="50007">
                    <a:moveTo>
                      <a:pt x="0" y="0"/>
                    </a:moveTo>
                    <a:lnTo>
                      <a:pt x="0" y="7057"/>
                    </a:lnTo>
                    <a:lnTo>
                      <a:pt x="3792" y="7118"/>
                    </a:lnTo>
                    <a:lnTo>
                      <a:pt x="4909" y="7920"/>
                    </a:lnTo>
                    <a:lnTo>
                      <a:pt x="7056" y="13993"/>
                    </a:lnTo>
                    <a:lnTo>
                      <a:pt x="10910" y="14200"/>
                    </a:lnTo>
                    <a:lnTo>
                      <a:pt x="12036" y="15023"/>
                    </a:lnTo>
                    <a:lnTo>
                      <a:pt x="16272" y="23103"/>
                    </a:lnTo>
                    <a:lnTo>
                      <a:pt x="20412" y="27494"/>
                    </a:lnTo>
                    <a:lnTo>
                      <a:pt x="22024" y="34065"/>
                    </a:lnTo>
                    <a:lnTo>
                      <a:pt x="34636" y="48898"/>
                    </a:lnTo>
                    <a:lnTo>
                      <a:pt x="42862" y="5000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365513" y="3243263"/>
            <a:ext cx="2385332" cy="564357"/>
            <a:chOff x="4365513" y="3243263"/>
            <a:chExt cx="2385332" cy="564357"/>
          </a:xfrm>
        </p:grpSpPr>
        <p:grpSp>
          <p:nvGrpSpPr>
            <p:cNvPr id="285" name="SMARTInkShape-Group524"/>
            <p:cNvGrpSpPr/>
            <p:nvPr/>
          </p:nvGrpSpPr>
          <p:grpSpPr>
            <a:xfrm>
              <a:off x="4365513" y="3243263"/>
              <a:ext cx="2385332" cy="564357"/>
              <a:chOff x="4365513" y="3243263"/>
              <a:chExt cx="2385332" cy="564357"/>
            </a:xfrm>
          </p:grpSpPr>
          <p:sp>
            <p:nvSpPr>
              <p:cNvPr id="269" name="SMARTInkShape-1843"/>
              <p:cNvSpPr/>
              <p:nvPr/>
            </p:nvSpPr>
            <p:spPr>
              <a:xfrm>
                <a:off x="6280503" y="3564818"/>
                <a:ext cx="147444" cy="164124"/>
              </a:xfrm>
              <a:custGeom>
                <a:avLst/>
                <a:gdLst/>
                <a:ahLst/>
                <a:cxnLst/>
                <a:rect l="0" t="0" r="0" b="0"/>
                <a:pathLst>
                  <a:path w="147444" h="164124">
                    <a:moveTo>
                      <a:pt x="106010" y="7057"/>
                    </a:moveTo>
                    <a:lnTo>
                      <a:pt x="102217" y="7057"/>
                    </a:lnTo>
                    <a:lnTo>
                      <a:pt x="98239" y="4940"/>
                    </a:lnTo>
                    <a:lnTo>
                      <a:pt x="93825" y="2148"/>
                    </a:lnTo>
                    <a:lnTo>
                      <a:pt x="84523" y="355"/>
                    </a:lnTo>
                    <a:lnTo>
                      <a:pt x="75042" y="0"/>
                    </a:lnTo>
                    <a:lnTo>
                      <a:pt x="44671" y="9864"/>
                    </a:lnTo>
                    <a:lnTo>
                      <a:pt x="11891" y="30880"/>
                    </a:lnTo>
                    <a:lnTo>
                      <a:pt x="8617" y="35637"/>
                    </a:lnTo>
                    <a:lnTo>
                      <a:pt x="6368" y="40397"/>
                    </a:lnTo>
                    <a:lnTo>
                      <a:pt x="1432" y="47539"/>
                    </a:lnTo>
                    <a:lnTo>
                      <a:pt x="0" y="52301"/>
                    </a:lnTo>
                    <a:lnTo>
                      <a:pt x="411" y="54682"/>
                    </a:lnTo>
                    <a:lnTo>
                      <a:pt x="4658" y="64207"/>
                    </a:lnTo>
                    <a:lnTo>
                      <a:pt x="5105" y="66588"/>
                    </a:lnTo>
                    <a:lnTo>
                      <a:pt x="7784" y="68176"/>
                    </a:lnTo>
                    <a:lnTo>
                      <a:pt x="41611" y="76819"/>
                    </a:lnTo>
                    <a:lnTo>
                      <a:pt x="70281" y="80464"/>
                    </a:lnTo>
                    <a:lnTo>
                      <a:pt x="100981" y="92955"/>
                    </a:lnTo>
                    <a:lnTo>
                      <a:pt x="116691" y="99977"/>
                    </a:lnTo>
                    <a:lnTo>
                      <a:pt x="144047" y="123739"/>
                    </a:lnTo>
                    <a:lnTo>
                      <a:pt x="146727" y="128501"/>
                    </a:lnTo>
                    <a:lnTo>
                      <a:pt x="147443" y="130882"/>
                    </a:lnTo>
                    <a:lnTo>
                      <a:pt x="146331" y="134057"/>
                    </a:lnTo>
                    <a:lnTo>
                      <a:pt x="140864" y="141818"/>
                    </a:lnTo>
                    <a:lnTo>
                      <a:pt x="135258" y="146326"/>
                    </a:lnTo>
                    <a:lnTo>
                      <a:pt x="127640" y="150980"/>
                    </a:lnTo>
                    <a:lnTo>
                      <a:pt x="122767" y="154367"/>
                    </a:lnTo>
                    <a:lnTo>
                      <a:pt x="98244" y="162572"/>
                    </a:lnTo>
                    <a:lnTo>
                      <a:pt x="67850" y="164123"/>
                    </a:lnTo>
                    <a:lnTo>
                      <a:pt x="34572" y="15707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SMARTInkShape-1844"/>
              <p:cNvSpPr/>
              <p:nvPr/>
            </p:nvSpPr>
            <p:spPr>
              <a:xfrm>
                <a:off x="6129338" y="3571904"/>
                <a:ext cx="92869" cy="127440"/>
              </a:xfrm>
              <a:custGeom>
                <a:avLst/>
                <a:gdLst/>
                <a:ahLst/>
                <a:cxnLst/>
                <a:rect l="0" t="0" r="0" b="0"/>
                <a:pathLst>
                  <a:path w="92869" h="127440">
                    <a:moveTo>
                      <a:pt x="0" y="71409"/>
                    </a:moveTo>
                    <a:lnTo>
                      <a:pt x="34245" y="71409"/>
                    </a:lnTo>
                    <a:lnTo>
                      <a:pt x="37117" y="71409"/>
                    </a:lnTo>
                    <a:lnTo>
                      <a:pt x="42426" y="69292"/>
                    </a:lnTo>
                    <a:lnTo>
                      <a:pt x="44953" y="67616"/>
                    </a:lnTo>
                    <a:lnTo>
                      <a:pt x="62765" y="62589"/>
                    </a:lnTo>
                    <a:lnTo>
                      <a:pt x="73517" y="54409"/>
                    </a:lnTo>
                    <a:lnTo>
                      <a:pt x="89675" y="31570"/>
                    </a:lnTo>
                    <a:lnTo>
                      <a:pt x="91923" y="23974"/>
                    </a:lnTo>
                    <a:lnTo>
                      <a:pt x="92831" y="8533"/>
                    </a:lnTo>
                    <a:lnTo>
                      <a:pt x="86714" y="1088"/>
                    </a:lnTo>
                    <a:lnTo>
                      <a:pt x="84048" y="467"/>
                    </a:lnTo>
                    <a:lnTo>
                      <a:pt x="68957" y="0"/>
                    </a:lnTo>
                    <a:lnTo>
                      <a:pt x="64250" y="2101"/>
                    </a:lnTo>
                    <a:lnTo>
                      <a:pt x="54760" y="9917"/>
                    </a:lnTo>
                    <a:lnTo>
                      <a:pt x="52119" y="14445"/>
                    </a:lnTo>
                    <a:lnTo>
                      <a:pt x="50151" y="19104"/>
                    </a:lnTo>
                    <a:lnTo>
                      <a:pt x="28536" y="51654"/>
                    </a:lnTo>
                    <a:lnTo>
                      <a:pt x="23536" y="62645"/>
                    </a:lnTo>
                    <a:lnTo>
                      <a:pt x="15403" y="90782"/>
                    </a:lnTo>
                    <a:lnTo>
                      <a:pt x="16900" y="98010"/>
                    </a:lnTo>
                    <a:lnTo>
                      <a:pt x="20088" y="106543"/>
                    </a:lnTo>
                    <a:lnTo>
                      <a:pt x="20535" y="109119"/>
                    </a:lnTo>
                    <a:lnTo>
                      <a:pt x="23150" y="114098"/>
                    </a:lnTo>
                    <a:lnTo>
                      <a:pt x="24958" y="116537"/>
                    </a:lnTo>
                    <a:lnTo>
                      <a:pt x="29084" y="119247"/>
                    </a:lnTo>
                    <a:lnTo>
                      <a:pt x="61367" y="127439"/>
                    </a:lnTo>
                    <a:lnTo>
                      <a:pt x="69078" y="125944"/>
                    </a:lnTo>
                    <a:lnTo>
                      <a:pt x="75945" y="123428"/>
                    </a:lnTo>
                    <a:lnTo>
                      <a:pt x="92868" y="12141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SMARTInkShape-1845"/>
              <p:cNvSpPr/>
              <p:nvPr/>
            </p:nvSpPr>
            <p:spPr>
              <a:xfrm>
                <a:off x="5979406" y="3514725"/>
                <a:ext cx="110919" cy="200026"/>
              </a:xfrm>
              <a:custGeom>
                <a:avLst/>
                <a:gdLst/>
                <a:ahLst/>
                <a:cxnLst/>
                <a:rect l="0" t="0" r="0" b="0"/>
                <a:pathLst>
                  <a:path w="110919" h="200026">
                    <a:moveTo>
                      <a:pt x="7057" y="0"/>
                    </a:moveTo>
                    <a:lnTo>
                      <a:pt x="906" y="0"/>
                    </a:lnTo>
                    <a:lnTo>
                      <a:pt x="575" y="794"/>
                    </a:lnTo>
                    <a:lnTo>
                      <a:pt x="0" y="9943"/>
                    </a:lnTo>
                    <a:lnTo>
                      <a:pt x="6619" y="43064"/>
                    </a:lnTo>
                    <a:lnTo>
                      <a:pt x="7031" y="76212"/>
                    </a:lnTo>
                    <a:lnTo>
                      <a:pt x="7849" y="109538"/>
                    </a:lnTo>
                    <a:lnTo>
                      <a:pt x="15875" y="144992"/>
                    </a:lnTo>
                    <a:lnTo>
                      <a:pt x="21249" y="176972"/>
                    </a:lnTo>
                    <a:lnTo>
                      <a:pt x="21325" y="182389"/>
                    </a:lnTo>
                    <a:lnTo>
                      <a:pt x="21344" y="148081"/>
                    </a:lnTo>
                    <a:lnTo>
                      <a:pt x="25136" y="122345"/>
                    </a:lnTo>
                    <a:lnTo>
                      <a:pt x="35817" y="90077"/>
                    </a:lnTo>
                    <a:lnTo>
                      <a:pt x="52311" y="69311"/>
                    </a:lnTo>
                    <a:lnTo>
                      <a:pt x="57067" y="66523"/>
                    </a:lnTo>
                    <a:lnTo>
                      <a:pt x="61828" y="64491"/>
                    </a:lnTo>
                    <a:lnTo>
                      <a:pt x="68970" y="59678"/>
                    </a:lnTo>
                    <a:lnTo>
                      <a:pt x="76907" y="57899"/>
                    </a:lnTo>
                    <a:lnTo>
                      <a:pt x="84668" y="57483"/>
                    </a:lnTo>
                    <a:lnTo>
                      <a:pt x="87373" y="58165"/>
                    </a:lnTo>
                    <a:lnTo>
                      <a:pt x="89176" y="59415"/>
                    </a:lnTo>
                    <a:lnTo>
                      <a:pt x="104032" y="77082"/>
                    </a:lnTo>
                    <a:lnTo>
                      <a:pt x="108586" y="91397"/>
                    </a:lnTo>
                    <a:lnTo>
                      <a:pt x="110461" y="94269"/>
                    </a:lnTo>
                    <a:lnTo>
                      <a:pt x="110918" y="97771"/>
                    </a:lnTo>
                    <a:lnTo>
                      <a:pt x="107265" y="133448"/>
                    </a:lnTo>
                    <a:lnTo>
                      <a:pt x="107081" y="167472"/>
                    </a:lnTo>
                    <a:lnTo>
                      <a:pt x="107069" y="2000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SMARTInkShape-1846"/>
              <p:cNvSpPr/>
              <p:nvPr/>
            </p:nvSpPr>
            <p:spPr>
              <a:xfrm>
                <a:off x="5852116" y="3532041"/>
                <a:ext cx="91485" cy="146590"/>
              </a:xfrm>
              <a:custGeom>
                <a:avLst/>
                <a:gdLst/>
                <a:ahLst/>
                <a:cxnLst/>
                <a:rect l="0" t="0" r="0" b="0"/>
                <a:pathLst>
                  <a:path w="91485" h="146590">
                    <a:moveTo>
                      <a:pt x="62909" y="4115"/>
                    </a:moveTo>
                    <a:lnTo>
                      <a:pt x="59117" y="323"/>
                    </a:lnTo>
                    <a:lnTo>
                      <a:pt x="57999" y="0"/>
                    </a:lnTo>
                    <a:lnTo>
                      <a:pt x="57255" y="578"/>
                    </a:lnTo>
                    <a:lnTo>
                      <a:pt x="56758" y="1757"/>
                    </a:lnTo>
                    <a:lnTo>
                      <a:pt x="55633" y="2543"/>
                    </a:lnTo>
                    <a:lnTo>
                      <a:pt x="50258" y="4443"/>
                    </a:lnTo>
                    <a:lnTo>
                      <a:pt x="31924" y="20890"/>
                    </a:lnTo>
                    <a:lnTo>
                      <a:pt x="24800" y="31752"/>
                    </a:lnTo>
                    <a:lnTo>
                      <a:pt x="12461" y="67044"/>
                    </a:lnTo>
                    <a:lnTo>
                      <a:pt x="5628" y="85203"/>
                    </a:lnTo>
                    <a:lnTo>
                      <a:pt x="1732" y="93335"/>
                    </a:lnTo>
                    <a:lnTo>
                      <a:pt x="0" y="102241"/>
                    </a:lnTo>
                    <a:lnTo>
                      <a:pt x="1348" y="109375"/>
                    </a:lnTo>
                    <a:lnTo>
                      <a:pt x="3799" y="115985"/>
                    </a:lnTo>
                    <a:lnTo>
                      <a:pt x="5972" y="127044"/>
                    </a:lnTo>
                    <a:lnTo>
                      <a:pt x="7488" y="128930"/>
                    </a:lnTo>
                    <a:lnTo>
                      <a:pt x="25670" y="143947"/>
                    </a:lnTo>
                    <a:lnTo>
                      <a:pt x="42875" y="146589"/>
                    </a:lnTo>
                    <a:lnTo>
                      <a:pt x="58893" y="146117"/>
                    </a:lnTo>
                    <a:lnTo>
                      <a:pt x="71861" y="141263"/>
                    </a:lnTo>
                    <a:lnTo>
                      <a:pt x="91484" y="13270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SMARTInkShape-1847"/>
              <p:cNvSpPr/>
              <p:nvPr/>
            </p:nvSpPr>
            <p:spPr>
              <a:xfrm>
                <a:off x="5729288" y="3536283"/>
                <a:ext cx="92869" cy="156918"/>
              </a:xfrm>
              <a:custGeom>
                <a:avLst/>
                <a:gdLst/>
                <a:ahLst/>
                <a:cxnLst/>
                <a:rect l="0" t="0" r="0" b="0"/>
                <a:pathLst>
                  <a:path w="92869" h="156918">
                    <a:moveTo>
                      <a:pt x="0" y="14161"/>
                    </a:moveTo>
                    <a:lnTo>
                      <a:pt x="0" y="48161"/>
                    </a:lnTo>
                    <a:lnTo>
                      <a:pt x="2116" y="82866"/>
                    </a:lnTo>
                    <a:lnTo>
                      <a:pt x="6702" y="118333"/>
                    </a:lnTo>
                    <a:lnTo>
                      <a:pt x="7142" y="153989"/>
                    </a:lnTo>
                    <a:lnTo>
                      <a:pt x="7143" y="156917"/>
                    </a:lnTo>
                    <a:lnTo>
                      <a:pt x="7143" y="125114"/>
                    </a:lnTo>
                    <a:lnTo>
                      <a:pt x="7143" y="92685"/>
                    </a:lnTo>
                    <a:lnTo>
                      <a:pt x="7937" y="83192"/>
                    </a:lnTo>
                    <a:lnTo>
                      <a:pt x="14419" y="50524"/>
                    </a:lnTo>
                    <a:lnTo>
                      <a:pt x="19811" y="34544"/>
                    </a:lnTo>
                    <a:lnTo>
                      <a:pt x="21504" y="26395"/>
                    </a:lnTo>
                    <a:lnTo>
                      <a:pt x="26920" y="17345"/>
                    </a:lnTo>
                    <a:lnTo>
                      <a:pt x="38196" y="4742"/>
                    </a:lnTo>
                    <a:lnTo>
                      <a:pt x="42905" y="2037"/>
                    </a:lnTo>
                    <a:lnTo>
                      <a:pt x="52396" y="300"/>
                    </a:lnTo>
                    <a:lnTo>
                      <a:pt x="59533" y="0"/>
                    </a:lnTo>
                    <a:lnTo>
                      <a:pt x="64294" y="2046"/>
                    </a:lnTo>
                    <a:lnTo>
                      <a:pt x="73818" y="9827"/>
                    </a:lnTo>
                    <a:lnTo>
                      <a:pt x="76464" y="14351"/>
                    </a:lnTo>
                    <a:lnTo>
                      <a:pt x="84049" y="40469"/>
                    </a:lnTo>
                    <a:lnTo>
                      <a:pt x="85773" y="54428"/>
                    </a:lnTo>
                    <a:lnTo>
                      <a:pt x="91777" y="76516"/>
                    </a:lnTo>
                    <a:lnTo>
                      <a:pt x="92772" y="110838"/>
                    </a:lnTo>
                    <a:lnTo>
                      <a:pt x="92867" y="145085"/>
                    </a:lnTo>
                    <a:lnTo>
                      <a:pt x="92868" y="14989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SMARTInkShape-1848"/>
              <p:cNvSpPr/>
              <p:nvPr/>
            </p:nvSpPr>
            <p:spPr>
              <a:xfrm>
                <a:off x="5657850" y="3564731"/>
                <a:ext cx="28576" cy="128589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128589">
                    <a:moveTo>
                      <a:pt x="0" y="0"/>
                    </a:moveTo>
                    <a:lnTo>
                      <a:pt x="794" y="14239"/>
                    </a:lnTo>
                    <a:lnTo>
                      <a:pt x="7276" y="46514"/>
                    </a:lnTo>
                    <a:lnTo>
                      <a:pt x="13207" y="81316"/>
                    </a:lnTo>
                    <a:lnTo>
                      <a:pt x="20948" y="115711"/>
                    </a:lnTo>
                    <a:lnTo>
                      <a:pt x="21336" y="126044"/>
                    </a:lnTo>
                    <a:lnTo>
                      <a:pt x="22161" y="126892"/>
                    </a:lnTo>
                    <a:lnTo>
                      <a:pt x="28575" y="12858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SMARTInkShape-1849"/>
              <p:cNvSpPr/>
              <p:nvPr/>
            </p:nvSpPr>
            <p:spPr>
              <a:xfrm>
                <a:off x="5460853" y="3564808"/>
                <a:ext cx="146952" cy="114224"/>
              </a:xfrm>
              <a:custGeom>
                <a:avLst/>
                <a:gdLst/>
                <a:ahLst/>
                <a:cxnLst/>
                <a:rect l="0" t="0" r="0" b="0"/>
                <a:pathLst>
                  <a:path w="146952" h="114224">
                    <a:moveTo>
                      <a:pt x="4116" y="21355"/>
                    </a:moveTo>
                    <a:lnTo>
                      <a:pt x="324" y="21355"/>
                    </a:lnTo>
                    <a:lnTo>
                      <a:pt x="0" y="20561"/>
                    </a:lnTo>
                    <a:lnTo>
                      <a:pt x="3417" y="15204"/>
                    </a:lnTo>
                    <a:lnTo>
                      <a:pt x="13998" y="4355"/>
                    </a:lnTo>
                    <a:lnTo>
                      <a:pt x="20679" y="1893"/>
                    </a:lnTo>
                    <a:lnTo>
                      <a:pt x="55020" y="0"/>
                    </a:lnTo>
                    <a:lnTo>
                      <a:pt x="70351" y="740"/>
                    </a:lnTo>
                    <a:lnTo>
                      <a:pt x="103443" y="12110"/>
                    </a:lnTo>
                    <a:lnTo>
                      <a:pt x="115214" y="18263"/>
                    </a:lnTo>
                    <a:lnTo>
                      <a:pt x="130895" y="22861"/>
                    </a:lnTo>
                    <a:lnTo>
                      <a:pt x="133879" y="24740"/>
                    </a:lnTo>
                    <a:lnTo>
                      <a:pt x="141871" y="34969"/>
                    </a:lnTo>
                    <a:lnTo>
                      <a:pt x="145474" y="44262"/>
                    </a:lnTo>
                    <a:lnTo>
                      <a:pt x="146951" y="72725"/>
                    </a:lnTo>
                    <a:lnTo>
                      <a:pt x="144857" y="78053"/>
                    </a:lnTo>
                    <a:lnTo>
                      <a:pt x="143186" y="80585"/>
                    </a:lnTo>
                    <a:lnTo>
                      <a:pt x="107619" y="104018"/>
                    </a:lnTo>
                    <a:lnTo>
                      <a:pt x="94227" y="110847"/>
                    </a:lnTo>
                    <a:lnTo>
                      <a:pt x="60397" y="114165"/>
                    </a:lnTo>
                    <a:lnTo>
                      <a:pt x="54122" y="11422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SMARTInkShape-1850"/>
              <p:cNvSpPr/>
              <p:nvPr/>
            </p:nvSpPr>
            <p:spPr>
              <a:xfrm>
                <a:off x="5472113" y="3557588"/>
                <a:ext cx="50007" cy="250032"/>
              </a:xfrm>
              <a:custGeom>
                <a:avLst/>
                <a:gdLst/>
                <a:ahLst/>
                <a:cxnLst/>
                <a:rect l="0" t="0" r="0" b="0"/>
                <a:pathLst>
                  <a:path w="50007" h="250032">
                    <a:moveTo>
                      <a:pt x="0" y="0"/>
                    </a:moveTo>
                    <a:lnTo>
                      <a:pt x="793" y="31317"/>
                    </a:lnTo>
                    <a:lnTo>
                      <a:pt x="7275" y="61944"/>
                    </a:lnTo>
                    <a:lnTo>
                      <a:pt x="14783" y="95550"/>
                    </a:lnTo>
                    <a:lnTo>
                      <a:pt x="23910" y="129558"/>
                    </a:lnTo>
                    <a:lnTo>
                      <a:pt x="33615" y="162866"/>
                    </a:lnTo>
                    <a:lnTo>
                      <a:pt x="39388" y="197559"/>
                    </a:lnTo>
                    <a:lnTo>
                      <a:pt x="44521" y="219328"/>
                    </a:lnTo>
                    <a:lnTo>
                      <a:pt x="47568" y="225273"/>
                    </a:lnTo>
                    <a:lnTo>
                      <a:pt x="49524" y="235556"/>
                    </a:lnTo>
                    <a:lnTo>
                      <a:pt x="50006" y="25003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SMARTInkShape-1851"/>
              <p:cNvSpPr/>
              <p:nvPr/>
            </p:nvSpPr>
            <p:spPr>
              <a:xfrm>
                <a:off x="6579394" y="3307566"/>
                <a:ext cx="171451" cy="156734"/>
              </a:xfrm>
              <a:custGeom>
                <a:avLst/>
                <a:gdLst/>
                <a:ahLst/>
                <a:cxnLst/>
                <a:rect l="0" t="0" r="0" b="0"/>
                <a:pathLst>
                  <a:path w="171451" h="156734">
                    <a:moveTo>
                      <a:pt x="0" y="71428"/>
                    </a:moveTo>
                    <a:lnTo>
                      <a:pt x="33935" y="71428"/>
                    </a:lnTo>
                    <a:lnTo>
                      <a:pt x="36911" y="71428"/>
                    </a:lnTo>
                    <a:lnTo>
                      <a:pt x="42334" y="69311"/>
                    </a:lnTo>
                    <a:lnTo>
                      <a:pt x="44892" y="67636"/>
                    </a:lnTo>
                    <a:lnTo>
                      <a:pt x="62758" y="62609"/>
                    </a:lnTo>
                    <a:lnTo>
                      <a:pt x="78446" y="51966"/>
                    </a:lnTo>
                    <a:lnTo>
                      <a:pt x="91872" y="46593"/>
                    </a:lnTo>
                    <a:lnTo>
                      <a:pt x="101392" y="40168"/>
                    </a:lnTo>
                    <a:lnTo>
                      <a:pt x="104594" y="35575"/>
                    </a:lnTo>
                    <a:lnTo>
                      <a:pt x="106811" y="30887"/>
                    </a:lnTo>
                    <a:lnTo>
                      <a:pt x="111728" y="23785"/>
                    </a:lnTo>
                    <a:lnTo>
                      <a:pt x="113157" y="19032"/>
                    </a:lnTo>
                    <a:lnTo>
                      <a:pt x="114332" y="17447"/>
                    </a:lnTo>
                    <a:lnTo>
                      <a:pt x="115908" y="16391"/>
                    </a:lnTo>
                    <a:lnTo>
                      <a:pt x="117753" y="15686"/>
                    </a:lnTo>
                    <a:lnTo>
                      <a:pt x="118189" y="14423"/>
                    </a:lnTo>
                    <a:lnTo>
                      <a:pt x="117686" y="12787"/>
                    </a:lnTo>
                    <a:lnTo>
                      <a:pt x="115805" y="8853"/>
                    </a:lnTo>
                    <a:lnTo>
                      <a:pt x="114969" y="4458"/>
                    </a:lnTo>
                    <a:lnTo>
                      <a:pt x="113952" y="2969"/>
                    </a:lnTo>
                    <a:lnTo>
                      <a:pt x="112480" y="1976"/>
                    </a:lnTo>
                    <a:lnTo>
                      <a:pt x="106617" y="579"/>
                    </a:lnTo>
                    <a:lnTo>
                      <a:pt x="84033" y="0"/>
                    </a:lnTo>
                    <a:lnTo>
                      <a:pt x="78887" y="2111"/>
                    </a:lnTo>
                    <a:lnTo>
                      <a:pt x="55779" y="22934"/>
                    </a:lnTo>
                    <a:lnTo>
                      <a:pt x="30103" y="57292"/>
                    </a:lnTo>
                    <a:lnTo>
                      <a:pt x="25285" y="66733"/>
                    </a:lnTo>
                    <a:lnTo>
                      <a:pt x="18146" y="90486"/>
                    </a:lnTo>
                    <a:lnTo>
                      <a:pt x="19241" y="96040"/>
                    </a:lnTo>
                    <a:lnTo>
                      <a:pt x="38729" y="130247"/>
                    </a:lnTo>
                    <a:lnTo>
                      <a:pt x="48543" y="140343"/>
                    </a:lnTo>
                    <a:lnTo>
                      <a:pt x="69199" y="153965"/>
                    </a:lnTo>
                    <a:lnTo>
                      <a:pt x="90820" y="156733"/>
                    </a:lnTo>
                    <a:lnTo>
                      <a:pt x="109603" y="156276"/>
                    </a:lnTo>
                    <a:lnTo>
                      <a:pt x="142234" y="144960"/>
                    </a:lnTo>
                    <a:lnTo>
                      <a:pt x="163990" y="130678"/>
                    </a:lnTo>
                    <a:lnTo>
                      <a:pt x="166476" y="129978"/>
                    </a:lnTo>
                    <a:lnTo>
                      <a:pt x="168134" y="128717"/>
                    </a:lnTo>
                    <a:lnTo>
                      <a:pt x="171450" y="12143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SMARTInkShape-1852"/>
              <p:cNvSpPr/>
              <p:nvPr/>
            </p:nvSpPr>
            <p:spPr>
              <a:xfrm>
                <a:off x="6250790" y="3293306"/>
                <a:ext cx="307174" cy="185656"/>
              </a:xfrm>
              <a:custGeom>
                <a:avLst/>
                <a:gdLst/>
                <a:ahLst/>
                <a:cxnLst/>
                <a:rect l="0" t="0" r="0" b="0"/>
                <a:pathLst>
                  <a:path w="307174" h="185656">
                    <a:moveTo>
                      <a:pt x="100004" y="35682"/>
                    </a:moveTo>
                    <a:lnTo>
                      <a:pt x="90061" y="35682"/>
                    </a:lnTo>
                    <a:lnTo>
                      <a:pt x="85531" y="37798"/>
                    </a:lnTo>
                    <a:lnTo>
                      <a:pt x="80871" y="40591"/>
                    </a:lnTo>
                    <a:lnTo>
                      <a:pt x="73786" y="42957"/>
                    </a:lnTo>
                    <a:lnTo>
                      <a:pt x="48608" y="59592"/>
                    </a:lnTo>
                    <a:lnTo>
                      <a:pt x="33724" y="77067"/>
                    </a:lnTo>
                    <a:lnTo>
                      <a:pt x="24508" y="85031"/>
                    </a:lnTo>
                    <a:lnTo>
                      <a:pt x="8314" y="105778"/>
                    </a:lnTo>
                    <a:lnTo>
                      <a:pt x="2457" y="122685"/>
                    </a:lnTo>
                    <a:lnTo>
                      <a:pt x="87" y="158052"/>
                    </a:lnTo>
                    <a:lnTo>
                      <a:pt x="0" y="179817"/>
                    </a:lnTo>
                    <a:lnTo>
                      <a:pt x="790" y="181778"/>
                    </a:lnTo>
                    <a:lnTo>
                      <a:pt x="2111" y="183086"/>
                    </a:lnTo>
                    <a:lnTo>
                      <a:pt x="5696" y="184538"/>
                    </a:lnTo>
                    <a:lnTo>
                      <a:pt x="23840" y="185655"/>
                    </a:lnTo>
                    <a:lnTo>
                      <a:pt x="28583" y="183564"/>
                    </a:lnTo>
                    <a:lnTo>
                      <a:pt x="49029" y="165114"/>
                    </a:lnTo>
                    <a:lnTo>
                      <a:pt x="58530" y="151908"/>
                    </a:lnTo>
                    <a:lnTo>
                      <a:pt x="69651" y="118999"/>
                    </a:lnTo>
                    <a:lnTo>
                      <a:pt x="82594" y="85538"/>
                    </a:lnTo>
                    <a:lnTo>
                      <a:pt x="85715" y="57127"/>
                    </a:lnTo>
                    <a:lnTo>
                      <a:pt x="85716" y="88896"/>
                    </a:lnTo>
                    <a:lnTo>
                      <a:pt x="86510" y="102601"/>
                    </a:lnTo>
                    <a:lnTo>
                      <a:pt x="89508" y="111990"/>
                    </a:lnTo>
                    <a:lnTo>
                      <a:pt x="108251" y="144331"/>
                    </a:lnTo>
                    <a:lnTo>
                      <a:pt x="116890" y="158391"/>
                    </a:lnTo>
                    <a:lnTo>
                      <a:pt x="121532" y="161656"/>
                    </a:lnTo>
                    <a:lnTo>
                      <a:pt x="128607" y="163495"/>
                    </a:lnTo>
                    <a:lnTo>
                      <a:pt x="141902" y="164116"/>
                    </a:lnTo>
                    <a:lnTo>
                      <a:pt x="148523" y="162084"/>
                    </a:lnTo>
                    <a:lnTo>
                      <a:pt x="151400" y="160431"/>
                    </a:lnTo>
                    <a:lnTo>
                      <a:pt x="159241" y="150520"/>
                    </a:lnTo>
                    <a:lnTo>
                      <a:pt x="167646" y="117475"/>
                    </a:lnTo>
                    <a:lnTo>
                      <a:pt x="167638" y="105372"/>
                    </a:lnTo>
                    <a:lnTo>
                      <a:pt x="164957" y="78199"/>
                    </a:lnTo>
                    <a:lnTo>
                      <a:pt x="170131" y="46579"/>
                    </a:lnTo>
                    <a:lnTo>
                      <a:pt x="177738" y="24523"/>
                    </a:lnTo>
                    <a:lnTo>
                      <a:pt x="178208" y="19345"/>
                    </a:lnTo>
                    <a:lnTo>
                      <a:pt x="177540" y="17647"/>
                    </a:lnTo>
                    <a:lnTo>
                      <a:pt x="176301" y="16514"/>
                    </a:lnTo>
                    <a:lnTo>
                      <a:pt x="174681" y="15760"/>
                    </a:lnTo>
                    <a:lnTo>
                      <a:pt x="173601" y="14463"/>
                    </a:lnTo>
                    <a:lnTo>
                      <a:pt x="172082" y="10433"/>
                    </a:lnTo>
                    <a:lnTo>
                      <a:pt x="171868" y="10911"/>
                    </a:lnTo>
                    <a:lnTo>
                      <a:pt x="171526" y="13591"/>
                    </a:lnTo>
                    <a:lnTo>
                      <a:pt x="176367" y="19823"/>
                    </a:lnTo>
                    <a:lnTo>
                      <a:pt x="177599" y="24135"/>
                    </a:lnTo>
                    <a:lnTo>
                      <a:pt x="178547" y="57313"/>
                    </a:lnTo>
                    <a:lnTo>
                      <a:pt x="178583" y="90462"/>
                    </a:lnTo>
                    <a:lnTo>
                      <a:pt x="178585" y="119026"/>
                    </a:lnTo>
                    <a:lnTo>
                      <a:pt x="180172" y="122995"/>
                    </a:lnTo>
                    <a:lnTo>
                      <a:pt x="196458" y="145087"/>
                    </a:lnTo>
                    <a:lnTo>
                      <a:pt x="199548" y="155383"/>
                    </a:lnTo>
                    <a:lnTo>
                      <a:pt x="200013" y="164168"/>
                    </a:lnTo>
                    <a:lnTo>
                      <a:pt x="197899" y="128661"/>
                    </a:lnTo>
                    <a:lnTo>
                      <a:pt x="193865" y="94265"/>
                    </a:lnTo>
                    <a:lnTo>
                      <a:pt x="192960" y="60038"/>
                    </a:lnTo>
                    <a:lnTo>
                      <a:pt x="193683" y="45461"/>
                    </a:lnTo>
                    <a:lnTo>
                      <a:pt x="201692" y="21897"/>
                    </a:lnTo>
                    <a:lnTo>
                      <a:pt x="209872" y="11968"/>
                    </a:lnTo>
                    <a:lnTo>
                      <a:pt x="220575" y="4755"/>
                    </a:lnTo>
                    <a:lnTo>
                      <a:pt x="230009" y="1382"/>
                    </a:lnTo>
                    <a:lnTo>
                      <a:pt x="248587" y="0"/>
                    </a:lnTo>
                    <a:lnTo>
                      <a:pt x="259839" y="9909"/>
                    </a:lnTo>
                    <a:lnTo>
                      <a:pt x="280987" y="41572"/>
                    </a:lnTo>
                    <a:lnTo>
                      <a:pt x="284333" y="55066"/>
                    </a:lnTo>
                    <a:lnTo>
                      <a:pt x="286453" y="88088"/>
                    </a:lnTo>
                    <a:lnTo>
                      <a:pt x="296672" y="117870"/>
                    </a:lnTo>
                    <a:lnTo>
                      <a:pt x="304061" y="132529"/>
                    </a:lnTo>
                    <a:lnTo>
                      <a:pt x="306990" y="148385"/>
                    </a:lnTo>
                    <a:lnTo>
                      <a:pt x="307173" y="1571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SMARTInkShape-1853"/>
              <p:cNvSpPr/>
              <p:nvPr/>
            </p:nvSpPr>
            <p:spPr>
              <a:xfrm>
                <a:off x="6115050" y="3300413"/>
                <a:ext cx="107157" cy="192763"/>
              </a:xfrm>
              <a:custGeom>
                <a:avLst/>
                <a:gdLst/>
                <a:ahLst/>
                <a:cxnLst/>
                <a:rect l="0" t="0" r="0" b="0"/>
                <a:pathLst>
                  <a:path w="107157" h="192763">
                    <a:moveTo>
                      <a:pt x="0" y="0"/>
                    </a:moveTo>
                    <a:lnTo>
                      <a:pt x="0" y="31921"/>
                    </a:lnTo>
                    <a:lnTo>
                      <a:pt x="794" y="45529"/>
                    </a:lnTo>
                    <a:lnTo>
                      <a:pt x="7276" y="78753"/>
                    </a:lnTo>
                    <a:lnTo>
                      <a:pt x="15155" y="114252"/>
                    </a:lnTo>
                    <a:lnTo>
                      <a:pt x="26495" y="136381"/>
                    </a:lnTo>
                    <a:lnTo>
                      <a:pt x="28958" y="152205"/>
                    </a:lnTo>
                    <a:lnTo>
                      <a:pt x="33362" y="161955"/>
                    </a:lnTo>
                    <a:lnTo>
                      <a:pt x="35814" y="172958"/>
                    </a:lnTo>
                    <a:lnTo>
                      <a:pt x="37370" y="174836"/>
                    </a:lnTo>
                    <a:lnTo>
                      <a:pt x="39201" y="176088"/>
                    </a:lnTo>
                    <a:lnTo>
                      <a:pt x="40422" y="177717"/>
                    </a:lnTo>
                    <a:lnTo>
                      <a:pt x="41778" y="181643"/>
                    </a:lnTo>
                    <a:lnTo>
                      <a:pt x="42854" y="192762"/>
                    </a:lnTo>
                    <a:lnTo>
                      <a:pt x="42068" y="174192"/>
                    </a:lnTo>
                    <a:lnTo>
                      <a:pt x="30678" y="141047"/>
                    </a:lnTo>
                    <a:lnTo>
                      <a:pt x="26070" y="131214"/>
                    </a:lnTo>
                    <a:lnTo>
                      <a:pt x="25609" y="121553"/>
                    </a:lnTo>
                    <a:lnTo>
                      <a:pt x="29253" y="88257"/>
                    </a:lnTo>
                    <a:lnTo>
                      <a:pt x="34244" y="76332"/>
                    </a:lnTo>
                    <a:lnTo>
                      <a:pt x="64298" y="42875"/>
                    </a:lnTo>
                    <a:lnTo>
                      <a:pt x="66678" y="40489"/>
                    </a:lnTo>
                    <a:lnTo>
                      <a:pt x="73555" y="37839"/>
                    </a:lnTo>
                    <a:lnTo>
                      <a:pt x="89826" y="35204"/>
                    </a:lnTo>
                    <a:lnTo>
                      <a:pt x="99882" y="30119"/>
                    </a:lnTo>
                    <a:lnTo>
                      <a:pt x="107156" y="285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SMARTInkShape-1854"/>
              <p:cNvSpPr/>
              <p:nvPr/>
            </p:nvSpPr>
            <p:spPr>
              <a:xfrm>
                <a:off x="5915025" y="3243263"/>
                <a:ext cx="183539" cy="249701"/>
              </a:xfrm>
              <a:custGeom>
                <a:avLst/>
                <a:gdLst/>
                <a:ahLst/>
                <a:cxnLst/>
                <a:rect l="0" t="0" r="0" b="0"/>
                <a:pathLst>
                  <a:path w="183539" h="249701">
                    <a:moveTo>
                      <a:pt x="0" y="0"/>
                    </a:moveTo>
                    <a:lnTo>
                      <a:pt x="794" y="25014"/>
                    </a:lnTo>
                    <a:lnTo>
                      <a:pt x="6151" y="47783"/>
                    </a:lnTo>
                    <a:lnTo>
                      <a:pt x="9130" y="79229"/>
                    </a:lnTo>
                    <a:lnTo>
                      <a:pt x="14402" y="113591"/>
                    </a:lnTo>
                    <a:lnTo>
                      <a:pt x="24141" y="143879"/>
                    </a:lnTo>
                    <a:lnTo>
                      <a:pt x="29287" y="170854"/>
                    </a:lnTo>
                    <a:lnTo>
                      <a:pt x="39710" y="192293"/>
                    </a:lnTo>
                    <a:lnTo>
                      <a:pt x="42678" y="223825"/>
                    </a:lnTo>
                    <a:lnTo>
                      <a:pt x="42862" y="242834"/>
                    </a:lnTo>
                    <a:lnTo>
                      <a:pt x="42863" y="210965"/>
                    </a:lnTo>
                    <a:lnTo>
                      <a:pt x="40746" y="190574"/>
                    </a:lnTo>
                    <a:lnTo>
                      <a:pt x="36712" y="167642"/>
                    </a:lnTo>
                    <a:lnTo>
                      <a:pt x="39805" y="152682"/>
                    </a:lnTo>
                    <a:lnTo>
                      <a:pt x="50231" y="130741"/>
                    </a:lnTo>
                    <a:lnTo>
                      <a:pt x="69859" y="104712"/>
                    </a:lnTo>
                    <a:lnTo>
                      <a:pt x="87114" y="90792"/>
                    </a:lnTo>
                    <a:lnTo>
                      <a:pt x="94545" y="87977"/>
                    </a:lnTo>
                    <a:lnTo>
                      <a:pt x="112250" y="86169"/>
                    </a:lnTo>
                    <a:lnTo>
                      <a:pt x="115315" y="86815"/>
                    </a:lnTo>
                    <a:lnTo>
                      <a:pt x="117357" y="88039"/>
                    </a:lnTo>
                    <a:lnTo>
                      <a:pt x="124429" y="95706"/>
                    </a:lnTo>
                    <a:lnTo>
                      <a:pt x="138379" y="105659"/>
                    </a:lnTo>
                    <a:lnTo>
                      <a:pt x="159155" y="138038"/>
                    </a:lnTo>
                    <a:lnTo>
                      <a:pt x="165986" y="150250"/>
                    </a:lnTo>
                    <a:lnTo>
                      <a:pt x="171419" y="166050"/>
                    </a:lnTo>
                    <a:lnTo>
                      <a:pt x="182439" y="183495"/>
                    </a:lnTo>
                    <a:lnTo>
                      <a:pt x="183538" y="186623"/>
                    </a:lnTo>
                    <a:lnTo>
                      <a:pt x="183478" y="189503"/>
                    </a:lnTo>
                    <a:lnTo>
                      <a:pt x="177540" y="209609"/>
                    </a:lnTo>
                    <a:lnTo>
                      <a:pt x="151734" y="233302"/>
                    </a:lnTo>
                    <a:lnTo>
                      <a:pt x="139591" y="239694"/>
                    </a:lnTo>
                    <a:lnTo>
                      <a:pt x="108978" y="246259"/>
                    </a:lnTo>
                    <a:lnTo>
                      <a:pt x="88132" y="249700"/>
                    </a:lnTo>
                    <a:lnTo>
                      <a:pt x="84678" y="247767"/>
                    </a:lnTo>
                    <a:lnTo>
                      <a:pt x="78581" y="24288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SMARTInkShape-1855"/>
              <p:cNvSpPr/>
              <p:nvPr/>
            </p:nvSpPr>
            <p:spPr>
              <a:xfrm>
                <a:off x="5636444" y="3314742"/>
                <a:ext cx="228576" cy="168090"/>
              </a:xfrm>
              <a:custGeom>
                <a:avLst/>
                <a:gdLst/>
                <a:ahLst/>
                <a:cxnLst/>
                <a:rect l="0" t="0" r="0" b="0"/>
                <a:pathLst>
                  <a:path w="228576" h="168090">
                    <a:moveTo>
                      <a:pt x="7119" y="7102"/>
                    </a:moveTo>
                    <a:lnTo>
                      <a:pt x="968" y="13253"/>
                    </a:lnTo>
                    <a:lnTo>
                      <a:pt x="269" y="17744"/>
                    </a:lnTo>
                    <a:lnTo>
                      <a:pt x="0" y="34805"/>
                    </a:lnTo>
                    <a:lnTo>
                      <a:pt x="2103" y="41374"/>
                    </a:lnTo>
                    <a:lnTo>
                      <a:pt x="3775" y="44238"/>
                    </a:lnTo>
                    <a:lnTo>
                      <a:pt x="6678" y="70406"/>
                    </a:lnTo>
                    <a:lnTo>
                      <a:pt x="7093" y="98524"/>
                    </a:lnTo>
                    <a:lnTo>
                      <a:pt x="11340" y="107530"/>
                    </a:lnTo>
                    <a:lnTo>
                      <a:pt x="14696" y="112154"/>
                    </a:lnTo>
                    <a:lnTo>
                      <a:pt x="18424" y="123642"/>
                    </a:lnTo>
                    <a:lnTo>
                      <a:pt x="20874" y="135097"/>
                    </a:lnTo>
                    <a:lnTo>
                      <a:pt x="27382" y="151653"/>
                    </a:lnTo>
                    <a:lnTo>
                      <a:pt x="28204" y="159293"/>
                    </a:lnTo>
                    <a:lnTo>
                      <a:pt x="29113" y="160950"/>
                    </a:lnTo>
                    <a:lnTo>
                      <a:pt x="30513" y="162055"/>
                    </a:lnTo>
                    <a:lnTo>
                      <a:pt x="32239" y="162791"/>
                    </a:lnTo>
                    <a:lnTo>
                      <a:pt x="33391" y="164076"/>
                    </a:lnTo>
                    <a:lnTo>
                      <a:pt x="35011" y="168089"/>
                    </a:lnTo>
                    <a:lnTo>
                      <a:pt x="35238" y="167608"/>
                    </a:lnTo>
                    <a:lnTo>
                      <a:pt x="35688" y="132986"/>
                    </a:lnTo>
                    <a:lnTo>
                      <a:pt x="35691" y="123640"/>
                    </a:lnTo>
                    <a:lnTo>
                      <a:pt x="31460" y="114194"/>
                    </a:lnTo>
                    <a:lnTo>
                      <a:pt x="25874" y="104705"/>
                    </a:lnTo>
                    <a:lnTo>
                      <a:pt x="22289" y="85677"/>
                    </a:lnTo>
                    <a:lnTo>
                      <a:pt x="21458" y="58496"/>
                    </a:lnTo>
                    <a:lnTo>
                      <a:pt x="23546" y="51639"/>
                    </a:lnTo>
                    <a:lnTo>
                      <a:pt x="26326" y="45946"/>
                    </a:lnTo>
                    <a:lnTo>
                      <a:pt x="27561" y="40770"/>
                    </a:lnTo>
                    <a:lnTo>
                      <a:pt x="28685" y="39073"/>
                    </a:lnTo>
                    <a:lnTo>
                      <a:pt x="30227" y="37941"/>
                    </a:lnTo>
                    <a:lnTo>
                      <a:pt x="34058" y="35889"/>
                    </a:lnTo>
                    <a:lnTo>
                      <a:pt x="41525" y="29659"/>
                    </a:lnTo>
                    <a:lnTo>
                      <a:pt x="46241" y="28867"/>
                    </a:lnTo>
                    <a:lnTo>
                      <a:pt x="59596" y="28562"/>
                    </a:lnTo>
                    <a:lnTo>
                      <a:pt x="61947" y="30934"/>
                    </a:lnTo>
                    <a:lnTo>
                      <a:pt x="80940" y="66611"/>
                    </a:lnTo>
                    <a:lnTo>
                      <a:pt x="92844" y="90394"/>
                    </a:lnTo>
                    <a:lnTo>
                      <a:pt x="108866" y="110116"/>
                    </a:lnTo>
                    <a:lnTo>
                      <a:pt x="119612" y="137215"/>
                    </a:lnTo>
                    <a:lnTo>
                      <a:pt x="121410" y="145099"/>
                    </a:lnTo>
                    <a:lnTo>
                      <a:pt x="126914" y="156627"/>
                    </a:lnTo>
                    <a:lnTo>
                      <a:pt x="128498" y="168082"/>
                    </a:lnTo>
                    <a:lnTo>
                      <a:pt x="128562" y="132958"/>
                    </a:lnTo>
                    <a:lnTo>
                      <a:pt x="126445" y="112072"/>
                    </a:lnTo>
                    <a:lnTo>
                      <a:pt x="121860" y="78974"/>
                    </a:lnTo>
                    <a:lnTo>
                      <a:pt x="122270" y="54784"/>
                    </a:lnTo>
                    <a:lnTo>
                      <a:pt x="133608" y="22041"/>
                    </a:lnTo>
                    <a:lnTo>
                      <a:pt x="145268" y="5433"/>
                    </a:lnTo>
                    <a:lnTo>
                      <a:pt x="150011" y="2392"/>
                    </a:lnTo>
                    <a:lnTo>
                      <a:pt x="156992" y="278"/>
                    </a:lnTo>
                    <a:lnTo>
                      <a:pt x="166957" y="0"/>
                    </a:lnTo>
                    <a:lnTo>
                      <a:pt x="171556" y="2094"/>
                    </a:lnTo>
                    <a:lnTo>
                      <a:pt x="188101" y="16752"/>
                    </a:lnTo>
                    <a:lnTo>
                      <a:pt x="190743" y="23562"/>
                    </a:lnTo>
                    <a:lnTo>
                      <a:pt x="198883" y="54854"/>
                    </a:lnTo>
                    <a:lnTo>
                      <a:pt x="206416" y="88072"/>
                    </a:lnTo>
                    <a:lnTo>
                      <a:pt x="206820" y="97593"/>
                    </a:lnTo>
                    <a:lnTo>
                      <a:pt x="208516" y="101560"/>
                    </a:lnTo>
                    <a:lnTo>
                      <a:pt x="216899" y="111731"/>
                    </a:lnTo>
                    <a:lnTo>
                      <a:pt x="220536" y="126870"/>
                    </a:lnTo>
                    <a:lnTo>
                      <a:pt x="222190" y="147530"/>
                    </a:lnTo>
                    <a:lnTo>
                      <a:pt x="228575" y="15712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SMARTInkShape-1856"/>
              <p:cNvSpPr/>
              <p:nvPr/>
            </p:nvSpPr>
            <p:spPr>
              <a:xfrm>
                <a:off x="5437387" y="3332317"/>
                <a:ext cx="141883" cy="160845"/>
              </a:xfrm>
              <a:custGeom>
                <a:avLst/>
                <a:gdLst/>
                <a:ahLst/>
                <a:cxnLst/>
                <a:rect l="0" t="0" r="0" b="0"/>
                <a:pathLst>
                  <a:path w="141883" h="160845">
                    <a:moveTo>
                      <a:pt x="6151" y="139546"/>
                    </a:moveTo>
                    <a:lnTo>
                      <a:pt x="0" y="139546"/>
                    </a:lnTo>
                    <a:lnTo>
                      <a:pt x="29992" y="139546"/>
                    </a:lnTo>
                    <a:lnTo>
                      <a:pt x="34739" y="137429"/>
                    </a:lnTo>
                    <a:lnTo>
                      <a:pt x="51543" y="128154"/>
                    </a:lnTo>
                    <a:lnTo>
                      <a:pt x="57546" y="126545"/>
                    </a:lnTo>
                    <a:lnTo>
                      <a:pt x="85040" y="103126"/>
                    </a:lnTo>
                    <a:lnTo>
                      <a:pt x="88837" y="97430"/>
                    </a:lnTo>
                    <a:lnTo>
                      <a:pt x="103942" y="66271"/>
                    </a:lnTo>
                    <a:lnTo>
                      <a:pt x="110179" y="57068"/>
                    </a:lnTo>
                    <a:lnTo>
                      <a:pt x="116687" y="40617"/>
                    </a:lnTo>
                    <a:lnTo>
                      <a:pt x="116661" y="31813"/>
                    </a:lnTo>
                    <a:lnTo>
                      <a:pt x="112954" y="14204"/>
                    </a:lnTo>
                    <a:lnTo>
                      <a:pt x="109710" y="8961"/>
                    </a:lnTo>
                    <a:lnTo>
                      <a:pt x="105623" y="6102"/>
                    </a:lnTo>
                    <a:lnTo>
                      <a:pt x="101160" y="4037"/>
                    </a:lnTo>
                    <a:lnTo>
                      <a:pt x="96531" y="474"/>
                    </a:lnTo>
                    <a:lnTo>
                      <a:pt x="94186" y="0"/>
                    </a:lnTo>
                    <a:lnTo>
                      <a:pt x="91828" y="478"/>
                    </a:lnTo>
                    <a:lnTo>
                      <a:pt x="78549" y="6948"/>
                    </a:lnTo>
                    <a:lnTo>
                      <a:pt x="75847" y="9872"/>
                    </a:lnTo>
                    <a:lnTo>
                      <a:pt x="60712" y="44439"/>
                    </a:lnTo>
                    <a:lnTo>
                      <a:pt x="52147" y="63374"/>
                    </a:lnTo>
                    <a:lnTo>
                      <a:pt x="50406" y="72883"/>
                    </a:lnTo>
                    <a:lnTo>
                      <a:pt x="51749" y="82401"/>
                    </a:lnTo>
                    <a:lnTo>
                      <a:pt x="55286" y="101447"/>
                    </a:lnTo>
                    <a:lnTo>
                      <a:pt x="56778" y="119702"/>
                    </a:lnTo>
                    <a:lnTo>
                      <a:pt x="61777" y="133891"/>
                    </a:lnTo>
                    <a:lnTo>
                      <a:pt x="63418" y="141795"/>
                    </a:lnTo>
                    <a:lnTo>
                      <a:pt x="66792" y="147954"/>
                    </a:lnTo>
                    <a:lnTo>
                      <a:pt x="76947" y="155883"/>
                    </a:lnTo>
                    <a:lnTo>
                      <a:pt x="86218" y="159468"/>
                    </a:lnTo>
                    <a:lnTo>
                      <a:pt x="105114" y="160844"/>
                    </a:lnTo>
                    <a:lnTo>
                      <a:pt x="123095" y="155248"/>
                    </a:lnTo>
                    <a:lnTo>
                      <a:pt x="141882" y="14668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SMARTInkShape-1857"/>
              <p:cNvSpPr/>
              <p:nvPr/>
            </p:nvSpPr>
            <p:spPr>
              <a:xfrm>
                <a:off x="5200676" y="3294442"/>
                <a:ext cx="228575" cy="213109"/>
              </a:xfrm>
              <a:custGeom>
                <a:avLst/>
                <a:gdLst/>
                <a:ahLst/>
                <a:cxnLst/>
                <a:rect l="0" t="0" r="0" b="0"/>
                <a:pathLst>
                  <a:path w="228575" h="213109">
                    <a:moveTo>
                      <a:pt x="7118" y="41689"/>
                    </a:moveTo>
                    <a:lnTo>
                      <a:pt x="967" y="47840"/>
                    </a:lnTo>
                    <a:lnTo>
                      <a:pt x="268" y="52331"/>
                    </a:lnTo>
                    <a:lnTo>
                      <a:pt x="0" y="71751"/>
                    </a:lnTo>
                    <a:lnTo>
                      <a:pt x="7251" y="106356"/>
                    </a:lnTo>
                    <a:lnTo>
                      <a:pt x="19436" y="141584"/>
                    </a:lnTo>
                    <a:lnTo>
                      <a:pt x="22938" y="155954"/>
                    </a:lnTo>
                    <a:lnTo>
                      <a:pt x="26887" y="170266"/>
                    </a:lnTo>
                    <a:lnTo>
                      <a:pt x="28604" y="179003"/>
                    </a:lnTo>
                    <a:lnTo>
                      <a:pt x="33239" y="189179"/>
                    </a:lnTo>
                    <a:lnTo>
                      <a:pt x="35692" y="213108"/>
                    </a:lnTo>
                    <a:lnTo>
                      <a:pt x="35693" y="181765"/>
                    </a:lnTo>
                    <a:lnTo>
                      <a:pt x="34899" y="169826"/>
                    </a:lnTo>
                    <a:lnTo>
                      <a:pt x="29211" y="138696"/>
                    </a:lnTo>
                    <a:lnTo>
                      <a:pt x="29401" y="104278"/>
                    </a:lnTo>
                    <a:lnTo>
                      <a:pt x="37371" y="72421"/>
                    </a:lnTo>
                    <a:lnTo>
                      <a:pt x="55602" y="46389"/>
                    </a:lnTo>
                    <a:lnTo>
                      <a:pt x="66815" y="38407"/>
                    </a:lnTo>
                    <a:lnTo>
                      <a:pt x="72808" y="36262"/>
                    </a:lnTo>
                    <a:lnTo>
                      <a:pt x="75517" y="36483"/>
                    </a:lnTo>
                    <a:lnTo>
                      <a:pt x="80645" y="38846"/>
                    </a:lnTo>
                    <a:lnTo>
                      <a:pt x="87993" y="44639"/>
                    </a:lnTo>
                    <a:lnTo>
                      <a:pt x="90688" y="49086"/>
                    </a:lnTo>
                    <a:lnTo>
                      <a:pt x="92679" y="53708"/>
                    </a:lnTo>
                    <a:lnTo>
                      <a:pt x="96209" y="58408"/>
                    </a:lnTo>
                    <a:lnTo>
                      <a:pt x="98308" y="65260"/>
                    </a:lnTo>
                    <a:lnTo>
                      <a:pt x="101606" y="78042"/>
                    </a:lnTo>
                    <a:lnTo>
                      <a:pt x="107610" y="89767"/>
                    </a:lnTo>
                    <a:lnTo>
                      <a:pt x="109831" y="92791"/>
                    </a:lnTo>
                    <a:lnTo>
                      <a:pt x="112299" y="100385"/>
                    </a:lnTo>
                    <a:lnTo>
                      <a:pt x="115806" y="113584"/>
                    </a:lnTo>
                    <a:lnTo>
                      <a:pt x="126579" y="141742"/>
                    </a:lnTo>
                    <a:lnTo>
                      <a:pt x="129094" y="159816"/>
                    </a:lnTo>
                    <a:lnTo>
                      <a:pt x="134164" y="170092"/>
                    </a:lnTo>
                    <a:lnTo>
                      <a:pt x="135697" y="184439"/>
                    </a:lnTo>
                    <a:lnTo>
                      <a:pt x="135703" y="180735"/>
                    </a:lnTo>
                    <a:lnTo>
                      <a:pt x="133588" y="176777"/>
                    </a:lnTo>
                    <a:lnTo>
                      <a:pt x="130795" y="172372"/>
                    </a:lnTo>
                    <a:lnTo>
                      <a:pt x="123848" y="137120"/>
                    </a:lnTo>
                    <a:lnTo>
                      <a:pt x="121738" y="102969"/>
                    </a:lnTo>
                    <a:lnTo>
                      <a:pt x="127596" y="69007"/>
                    </a:lnTo>
                    <a:lnTo>
                      <a:pt x="136574" y="36485"/>
                    </a:lnTo>
                    <a:lnTo>
                      <a:pt x="155527" y="8015"/>
                    </a:lnTo>
                    <a:lnTo>
                      <a:pt x="169297" y="0"/>
                    </a:lnTo>
                    <a:lnTo>
                      <a:pt x="170800" y="402"/>
                    </a:lnTo>
                    <a:lnTo>
                      <a:pt x="176707" y="3968"/>
                    </a:lnTo>
                    <a:lnTo>
                      <a:pt x="181180" y="5081"/>
                    </a:lnTo>
                    <a:lnTo>
                      <a:pt x="182691" y="6965"/>
                    </a:lnTo>
                    <a:lnTo>
                      <a:pt x="187232" y="19279"/>
                    </a:lnTo>
                    <a:lnTo>
                      <a:pt x="189106" y="21987"/>
                    </a:lnTo>
                    <a:lnTo>
                      <a:pt x="198363" y="56137"/>
                    </a:lnTo>
                    <a:lnTo>
                      <a:pt x="201631" y="70312"/>
                    </a:lnTo>
                    <a:lnTo>
                      <a:pt x="204693" y="80604"/>
                    </a:lnTo>
                    <a:lnTo>
                      <a:pt x="210612" y="109756"/>
                    </a:lnTo>
                    <a:lnTo>
                      <a:pt x="219457" y="134428"/>
                    </a:lnTo>
                    <a:lnTo>
                      <a:pt x="221347" y="143231"/>
                    </a:lnTo>
                    <a:lnTo>
                      <a:pt x="226080" y="153444"/>
                    </a:lnTo>
                    <a:lnTo>
                      <a:pt x="228574" y="18456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SMARTInkShape-1858"/>
              <p:cNvSpPr/>
              <p:nvPr/>
            </p:nvSpPr>
            <p:spPr>
              <a:xfrm>
                <a:off x="4365513" y="3309036"/>
                <a:ext cx="770844" cy="483287"/>
              </a:xfrm>
              <a:custGeom>
                <a:avLst/>
                <a:gdLst/>
                <a:ahLst/>
                <a:cxnLst/>
                <a:rect l="0" t="0" r="0" b="0"/>
                <a:pathLst>
                  <a:path w="770844" h="483287">
                    <a:moveTo>
                      <a:pt x="485093" y="127108"/>
                    </a:moveTo>
                    <a:lnTo>
                      <a:pt x="481301" y="123316"/>
                    </a:lnTo>
                    <a:lnTo>
                      <a:pt x="479439" y="119337"/>
                    </a:lnTo>
                    <a:lnTo>
                      <a:pt x="478244" y="110315"/>
                    </a:lnTo>
                    <a:lnTo>
                      <a:pt x="477352" y="108769"/>
                    </a:lnTo>
                    <a:lnTo>
                      <a:pt x="475964" y="107738"/>
                    </a:lnTo>
                    <a:lnTo>
                      <a:pt x="474244" y="107051"/>
                    </a:lnTo>
                    <a:lnTo>
                      <a:pt x="473098" y="105799"/>
                    </a:lnTo>
                    <a:lnTo>
                      <a:pt x="469142" y="98087"/>
                    </a:lnTo>
                    <a:lnTo>
                      <a:pt x="466098" y="93572"/>
                    </a:lnTo>
                    <a:lnTo>
                      <a:pt x="463590" y="86568"/>
                    </a:lnTo>
                    <a:lnTo>
                      <a:pt x="439754" y="60346"/>
                    </a:lnTo>
                    <a:lnTo>
                      <a:pt x="404525" y="34238"/>
                    </a:lnTo>
                    <a:lnTo>
                      <a:pt x="373058" y="17570"/>
                    </a:lnTo>
                    <a:lnTo>
                      <a:pt x="338038" y="7781"/>
                    </a:lnTo>
                    <a:lnTo>
                      <a:pt x="312414" y="3733"/>
                    </a:lnTo>
                    <a:lnTo>
                      <a:pt x="302778" y="837"/>
                    </a:lnTo>
                    <a:lnTo>
                      <a:pt x="284759" y="0"/>
                    </a:lnTo>
                    <a:lnTo>
                      <a:pt x="249471" y="5263"/>
                    </a:lnTo>
                    <a:lnTo>
                      <a:pt x="232981" y="7662"/>
                    </a:lnTo>
                    <a:lnTo>
                      <a:pt x="199788" y="14473"/>
                    </a:lnTo>
                    <a:lnTo>
                      <a:pt x="166032" y="29574"/>
                    </a:lnTo>
                    <a:lnTo>
                      <a:pt x="144313" y="35741"/>
                    </a:lnTo>
                    <a:lnTo>
                      <a:pt x="111129" y="56430"/>
                    </a:lnTo>
                    <a:lnTo>
                      <a:pt x="98593" y="68066"/>
                    </a:lnTo>
                    <a:lnTo>
                      <a:pt x="66111" y="96209"/>
                    </a:lnTo>
                    <a:lnTo>
                      <a:pt x="40394" y="123353"/>
                    </a:lnTo>
                    <a:lnTo>
                      <a:pt x="23392" y="157421"/>
                    </a:lnTo>
                    <a:lnTo>
                      <a:pt x="15774" y="174870"/>
                    </a:lnTo>
                    <a:lnTo>
                      <a:pt x="7208" y="208262"/>
                    </a:lnTo>
                    <a:lnTo>
                      <a:pt x="5889" y="222414"/>
                    </a:lnTo>
                    <a:lnTo>
                      <a:pt x="0" y="250938"/>
                    </a:lnTo>
                    <a:lnTo>
                      <a:pt x="314" y="264428"/>
                    </a:lnTo>
                    <a:lnTo>
                      <a:pt x="11521" y="296339"/>
                    </a:lnTo>
                    <a:lnTo>
                      <a:pt x="27911" y="329468"/>
                    </a:lnTo>
                    <a:lnTo>
                      <a:pt x="33457" y="341664"/>
                    </a:lnTo>
                    <a:lnTo>
                      <a:pt x="58144" y="373476"/>
                    </a:lnTo>
                    <a:lnTo>
                      <a:pt x="66738" y="384242"/>
                    </a:lnTo>
                    <a:lnTo>
                      <a:pt x="101274" y="412774"/>
                    </a:lnTo>
                    <a:lnTo>
                      <a:pt x="136590" y="434287"/>
                    </a:lnTo>
                    <a:lnTo>
                      <a:pt x="154155" y="445401"/>
                    </a:lnTo>
                    <a:lnTo>
                      <a:pt x="169133" y="450066"/>
                    </a:lnTo>
                    <a:lnTo>
                      <a:pt x="177185" y="454001"/>
                    </a:lnTo>
                    <a:lnTo>
                      <a:pt x="209586" y="465332"/>
                    </a:lnTo>
                    <a:lnTo>
                      <a:pt x="239076" y="471509"/>
                    </a:lnTo>
                    <a:lnTo>
                      <a:pt x="271809" y="477202"/>
                    </a:lnTo>
                    <a:lnTo>
                      <a:pt x="296178" y="482659"/>
                    </a:lnTo>
                    <a:lnTo>
                      <a:pt x="328953" y="483286"/>
                    </a:lnTo>
                    <a:lnTo>
                      <a:pt x="363677" y="477794"/>
                    </a:lnTo>
                    <a:lnTo>
                      <a:pt x="378827" y="476548"/>
                    </a:lnTo>
                    <a:lnTo>
                      <a:pt x="395693" y="471535"/>
                    </a:lnTo>
                    <a:lnTo>
                      <a:pt x="430132" y="466304"/>
                    </a:lnTo>
                    <a:lnTo>
                      <a:pt x="464003" y="448525"/>
                    </a:lnTo>
                    <a:lnTo>
                      <a:pt x="497921" y="428630"/>
                    </a:lnTo>
                    <a:lnTo>
                      <a:pt x="508257" y="421455"/>
                    </a:lnTo>
                    <a:lnTo>
                      <a:pt x="543188" y="385867"/>
                    </a:lnTo>
                    <a:lnTo>
                      <a:pt x="566019" y="356781"/>
                    </a:lnTo>
                    <a:lnTo>
                      <a:pt x="574420" y="339758"/>
                    </a:lnTo>
                    <a:lnTo>
                      <a:pt x="580356" y="331157"/>
                    </a:lnTo>
                    <a:lnTo>
                      <a:pt x="586284" y="314816"/>
                    </a:lnTo>
                    <a:lnTo>
                      <a:pt x="588273" y="311778"/>
                    </a:lnTo>
                    <a:lnTo>
                      <a:pt x="596926" y="277571"/>
                    </a:lnTo>
                    <a:lnTo>
                      <a:pt x="599297" y="247367"/>
                    </a:lnTo>
                    <a:lnTo>
                      <a:pt x="593726" y="215342"/>
                    </a:lnTo>
                    <a:lnTo>
                      <a:pt x="592112" y="205217"/>
                    </a:lnTo>
                    <a:lnTo>
                      <a:pt x="575482" y="169742"/>
                    </a:lnTo>
                    <a:lnTo>
                      <a:pt x="542373" y="134407"/>
                    </a:lnTo>
                    <a:lnTo>
                      <a:pt x="535138" y="125037"/>
                    </a:lnTo>
                    <a:lnTo>
                      <a:pt x="525582" y="111441"/>
                    </a:lnTo>
                    <a:lnTo>
                      <a:pt x="520815" y="108239"/>
                    </a:lnTo>
                    <a:lnTo>
                      <a:pt x="496074" y="98501"/>
                    </a:lnTo>
                    <a:lnTo>
                      <a:pt x="494795" y="96924"/>
                    </a:lnTo>
                    <a:lnTo>
                      <a:pt x="493942" y="95079"/>
                    </a:lnTo>
                    <a:lnTo>
                      <a:pt x="492580" y="93849"/>
                    </a:lnTo>
                    <a:lnTo>
                      <a:pt x="488950" y="92482"/>
                    </a:lnTo>
                    <a:lnTo>
                      <a:pt x="463993" y="91390"/>
                    </a:lnTo>
                    <a:lnTo>
                      <a:pt x="463671" y="98239"/>
                    </a:lnTo>
                    <a:lnTo>
                      <a:pt x="467457" y="102238"/>
                    </a:lnTo>
                    <a:lnTo>
                      <a:pt x="471434" y="104148"/>
                    </a:lnTo>
                    <a:lnTo>
                      <a:pt x="504801" y="112619"/>
                    </a:lnTo>
                    <a:lnTo>
                      <a:pt x="522182" y="112794"/>
                    </a:lnTo>
                    <a:lnTo>
                      <a:pt x="527506" y="110692"/>
                    </a:lnTo>
                    <a:lnTo>
                      <a:pt x="530038" y="109020"/>
                    </a:lnTo>
                    <a:lnTo>
                      <a:pt x="541184" y="106667"/>
                    </a:lnTo>
                    <a:lnTo>
                      <a:pt x="558379" y="105078"/>
                    </a:lnTo>
                    <a:lnTo>
                      <a:pt x="590847" y="94302"/>
                    </a:lnTo>
                    <a:lnTo>
                      <a:pt x="621737" y="87980"/>
                    </a:lnTo>
                    <a:lnTo>
                      <a:pt x="653696" y="79280"/>
                    </a:lnTo>
                    <a:lnTo>
                      <a:pt x="687834" y="65177"/>
                    </a:lnTo>
                    <a:lnTo>
                      <a:pt x="722516" y="51700"/>
                    </a:lnTo>
                    <a:lnTo>
                      <a:pt x="736504" y="48673"/>
                    </a:lnTo>
                    <a:lnTo>
                      <a:pt x="748744" y="43058"/>
                    </a:lnTo>
                    <a:lnTo>
                      <a:pt x="770843" y="4138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SMARTInkShape-Group526"/>
            <p:cNvGrpSpPr/>
            <p:nvPr/>
          </p:nvGrpSpPr>
          <p:grpSpPr>
            <a:xfrm>
              <a:off x="5000625" y="3464753"/>
              <a:ext cx="292804" cy="269955"/>
              <a:chOff x="5000625" y="3464753"/>
              <a:chExt cx="292804" cy="269955"/>
            </a:xfrm>
          </p:grpSpPr>
          <p:sp>
            <p:nvSpPr>
              <p:cNvPr id="287" name="SMARTInkShape-1860"/>
              <p:cNvSpPr/>
              <p:nvPr/>
            </p:nvSpPr>
            <p:spPr>
              <a:xfrm>
                <a:off x="5000625" y="3464753"/>
                <a:ext cx="292804" cy="269955"/>
              </a:xfrm>
              <a:custGeom>
                <a:avLst/>
                <a:gdLst/>
                <a:ahLst/>
                <a:cxnLst/>
                <a:rect l="0" t="0" r="0" b="0"/>
                <a:pathLst>
                  <a:path w="292804" h="269955">
                    <a:moveTo>
                      <a:pt x="7144" y="214278"/>
                    </a:moveTo>
                    <a:lnTo>
                      <a:pt x="7144" y="218070"/>
                    </a:lnTo>
                    <a:lnTo>
                      <a:pt x="9261" y="222049"/>
                    </a:lnTo>
                    <a:lnTo>
                      <a:pt x="23937" y="238127"/>
                    </a:lnTo>
                    <a:lnTo>
                      <a:pt x="28630" y="240753"/>
                    </a:lnTo>
                    <a:lnTo>
                      <a:pt x="30993" y="241453"/>
                    </a:lnTo>
                    <a:lnTo>
                      <a:pt x="32569" y="242713"/>
                    </a:lnTo>
                    <a:lnTo>
                      <a:pt x="34319" y="246231"/>
                    </a:lnTo>
                    <a:lnTo>
                      <a:pt x="36373" y="247486"/>
                    </a:lnTo>
                    <a:lnTo>
                      <a:pt x="48959" y="251618"/>
                    </a:lnTo>
                    <a:lnTo>
                      <a:pt x="51690" y="253459"/>
                    </a:lnTo>
                    <a:lnTo>
                      <a:pt x="84443" y="263195"/>
                    </a:lnTo>
                    <a:lnTo>
                      <a:pt x="107301" y="266258"/>
                    </a:lnTo>
                    <a:lnTo>
                      <a:pt x="121487" y="269896"/>
                    </a:lnTo>
                    <a:lnTo>
                      <a:pt x="130988" y="269954"/>
                    </a:lnTo>
                    <a:lnTo>
                      <a:pt x="162919" y="264552"/>
                    </a:lnTo>
                    <a:lnTo>
                      <a:pt x="195321" y="257025"/>
                    </a:lnTo>
                    <a:lnTo>
                      <a:pt x="226668" y="243494"/>
                    </a:lnTo>
                    <a:lnTo>
                      <a:pt x="251407" y="226450"/>
                    </a:lnTo>
                    <a:lnTo>
                      <a:pt x="269841" y="206542"/>
                    </a:lnTo>
                    <a:lnTo>
                      <a:pt x="282361" y="188153"/>
                    </a:lnTo>
                    <a:lnTo>
                      <a:pt x="287668" y="164764"/>
                    </a:lnTo>
                    <a:lnTo>
                      <a:pt x="289410" y="162219"/>
                    </a:lnTo>
                    <a:lnTo>
                      <a:pt x="291861" y="151052"/>
                    </a:lnTo>
                    <a:lnTo>
                      <a:pt x="292803" y="129826"/>
                    </a:lnTo>
                    <a:lnTo>
                      <a:pt x="290737" y="123034"/>
                    </a:lnTo>
                    <a:lnTo>
                      <a:pt x="287966" y="116575"/>
                    </a:lnTo>
                    <a:lnTo>
                      <a:pt x="280241" y="86122"/>
                    </a:lnTo>
                    <a:lnTo>
                      <a:pt x="271315" y="72429"/>
                    </a:lnTo>
                    <a:lnTo>
                      <a:pt x="245925" y="39430"/>
                    </a:lnTo>
                    <a:lnTo>
                      <a:pt x="237526" y="31326"/>
                    </a:lnTo>
                    <a:lnTo>
                      <a:pt x="214765" y="16393"/>
                    </a:lnTo>
                    <a:lnTo>
                      <a:pt x="183935" y="4436"/>
                    </a:lnTo>
                    <a:lnTo>
                      <a:pt x="152660" y="358"/>
                    </a:lnTo>
                    <a:lnTo>
                      <a:pt x="120055" y="0"/>
                    </a:lnTo>
                    <a:lnTo>
                      <a:pt x="110773" y="2098"/>
                    </a:lnTo>
                    <a:lnTo>
                      <a:pt x="103207" y="4882"/>
                    </a:lnTo>
                    <a:lnTo>
                      <a:pt x="80756" y="10609"/>
                    </a:lnTo>
                    <a:lnTo>
                      <a:pt x="59239" y="21544"/>
                    </a:lnTo>
                    <a:lnTo>
                      <a:pt x="26790" y="51844"/>
                    </a:lnTo>
                    <a:lnTo>
                      <a:pt x="14876" y="65805"/>
                    </a:lnTo>
                    <a:lnTo>
                      <a:pt x="3253" y="83366"/>
                    </a:lnTo>
                    <a:lnTo>
                      <a:pt x="429" y="105062"/>
                    </a:lnTo>
                    <a:lnTo>
                      <a:pt x="57" y="137787"/>
                    </a:lnTo>
                    <a:lnTo>
                      <a:pt x="0" y="15712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SMARTInkShape-1861"/>
              <p:cNvSpPr/>
              <p:nvPr/>
            </p:nvSpPr>
            <p:spPr>
              <a:xfrm>
                <a:off x="5065213" y="3521897"/>
                <a:ext cx="121151" cy="155714"/>
              </a:xfrm>
              <a:custGeom>
                <a:avLst/>
                <a:gdLst/>
                <a:ahLst/>
                <a:cxnLst/>
                <a:rect l="0" t="0" r="0" b="0"/>
                <a:pathLst>
                  <a:path w="121151" h="155714">
                    <a:moveTo>
                      <a:pt x="6850" y="42834"/>
                    </a:moveTo>
                    <a:lnTo>
                      <a:pt x="6850" y="39042"/>
                    </a:lnTo>
                    <a:lnTo>
                      <a:pt x="6056" y="37925"/>
                    </a:lnTo>
                    <a:lnTo>
                      <a:pt x="4733" y="37180"/>
                    </a:lnTo>
                    <a:lnTo>
                      <a:pt x="3057" y="36683"/>
                    </a:lnTo>
                    <a:lnTo>
                      <a:pt x="1940" y="35559"/>
                    </a:lnTo>
                    <a:lnTo>
                      <a:pt x="699" y="32192"/>
                    </a:lnTo>
                    <a:lnTo>
                      <a:pt x="0" y="25835"/>
                    </a:lnTo>
                    <a:lnTo>
                      <a:pt x="696" y="24357"/>
                    </a:lnTo>
                    <a:lnTo>
                      <a:pt x="1953" y="23373"/>
                    </a:lnTo>
                    <a:lnTo>
                      <a:pt x="3585" y="22716"/>
                    </a:lnTo>
                    <a:lnTo>
                      <a:pt x="4674" y="21485"/>
                    </a:lnTo>
                    <a:lnTo>
                      <a:pt x="6563" y="15367"/>
                    </a:lnTo>
                    <a:lnTo>
                      <a:pt x="17484" y="3646"/>
                    </a:lnTo>
                    <a:lnTo>
                      <a:pt x="21630" y="1605"/>
                    </a:lnTo>
                    <a:lnTo>
                      <a:pt x="37835" y="67"/>
                    </a:lnTo>
                    <a:lnTo>
                      <a:pt x="48750" y="0"/>
                    </a:lnTo>
                    <a:lnTo>
                      <a:pt x="55371" y="2101"/>
                    </a:lnTo>
                    <a:lnTo>
                      <a:pt x="68566" y="12159"/>
                    </a:lnTo>
                    <a:lnTo>
                      <a:pt x="75848" y="19898"/>
                    </a:lnTo>
                    <a:lnTo>
                      <a:pt x="97335" y="53106"/>
                    </a:lnTo>
                    <a:lnTo>
                      <a:pt x="104745" y="69440"/>
                    </a:lnTo>
                    <a:lnTo>
                      <a:pt x="106444" y="80545"/>
                    </a:lnTo>
                    <a:lnTo>
                      <a:pt x="104559" y="85524"/>
                    </a:lnTo>
                    <a:lnTo>
                      <a:pt x="101870" y="90383"/>
                    </a:lnTo>
                    <a:lnTo>
                      <a:pt x="89859" y="119449"/>
                    </a:lnTo>
                    <a:lnTo>
                      <a:pt x="75877" y="137702"/>
                    </a:lnTo>
                    <a:lnTo>
                      <a:pt x="43450" y="155003"/>
                    </a:lnTo>
                    <a:lnTo>
                      <a:pt x="40775" y="155713"/>
                    </a:lnTo>
                    <a:lnTo>
                      <a:pt x="33569" y="154386"/>
                    </a:lnTo>
                    <a:lnTo>
                      <a:pt x="17864" y="149775"/>
                    </a:lnTo>
                    <a:lnTo>
                      <a:pt x="16574" y="148260"/>
                    </a:lnTo>
                    <a:lnTo>
                      <a:pt x="14347" y="144459"/>
                    </a:lnTo>
                    <a:lnTo>
                      <a:pt x="9424" y="137856"/>
                    </a:lnTo>
                    <a:lnTo>
                      <a:pt x="7612" y="130873"/>
                    </a:lnTo>
                    <a:lnTo>
                      <a:pt x="6950" y="119026"/>
                    </a:lnTo>
                    <a:lnTo>
                      <a:pt x="7711" y="117441"/>
                    </a:lnTo>
                    <a:lnTo>
                      <a:pt x="9011" y="116384"/>
                    </a:lnTo>
                    <a:lnTo>
                      <a:pt x="12572" y="114417"/>
                    </a:lnTo>
                    <a:lnTo>
                      <a:pt x="25984" y="102963"/>
                    </a:lnTo>
                    <a:lnTo>
                      <a:pt x="30699" y="101308"/>
                    </a:lnTo>
                    <a:lnTo>
                      <a:pt x="51103" y="100101"/>
                    </a:lnTo>
                    <a:lnTo>
                      <a:pt x="75186" y="107266"/>
                    </a:lnTo>
                    <a:lnTo>
                      <a:pt x="87717" y="116985"/>
                    </a:lnTo>
                    <a:lnTo>
                      <a:pt x="90416" y="121563"/>
                    </a:lnTo>
                    <a:lnTo>
                      <a:pt x="91135" y="123895"/>
                    </a:lnTo>
                    <a:lnTo>
                      <a:pt x="96168" y="128603"/>
                    </a:lnTo>
                    <a:lnTo>
                      <a:pt x="112387" y="141438"/>
                    </a:lnTo>
                    <a:lnTo>
                      <a:pt x="113286" y="144337"/>
                    </a:lnTo>
                    <a:lnTo>
                      <a:pt x="113526" y="146222"/>
                    </a:lnTo>
                    <a:lnTo>
                      <a:pt x="114479" y="147478"/>
                    </a:lnTo>
                    <a:lnTo>
                      <a:pt x="121150" y="14999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140077" y="4073439"/>
            <a:ext cx="2785643" cy="1521468"/>
            <a:chOff x="6107907" y="4057706"/>
            <a:chExt cx="2785643" cy="1521468"/>
          </a:xfrm>
        </p:grpSpPr>
        <p:sp>
          <p:nvSpPr>
            <p:cNvPr id="286" name="SMARTInkShape-1859"/>
            <p:cNvSpPr/>
            <p:nvPr/>
          </p:nvSpPr>
          <p:spPr>
            <a:xfrm>
              <a:off x="6107907" y="4343400"/>
              <a:ext cx="1214438" cy="1235774"/>
            </a:xfrm>
            <a:custGeom>
              <a:avLst/>
              <a:gdLst/>
              <a:ahLst/>
              <a:cxnLst/>
              <a:rect l="0" t="0" r="0" b="0"/>
              <a:pathLst>
                <a:path w="1214438" h="1235774">
                  <a:moveTo>
                    <a:pt x="700087" y="78581"/>
                  </a:moveTo>
                  <a:lnTo>
                    <a:pt x="696294" y="74789"/>
                  </a:lnTo>
                  <a:lnTo>
                    <a:pt x="682559" y="68638"/>
                  </a:lnTo>
                  <a:lnTo>
                    <a:pt x="651770" y="62749"/>
                  </a:lnTo>
                  <a:lnTo>
                    <a:pt x="636294" y="58809"/>
                  </a:lnTo>
                  <a:lnTo>
                    <a:pt x="607262" y="55179"/>
                  </a:lnTo>
                  <a:lnTo>
                    <a:pt x="590827" y="51539"/>
                  </a:lnTo>
                  <a:lnTo>
                    <a:pt x="557654" y="50141"/>
                  </a:lnTo>
                  <a:lnTo>
                    <a:pt x="526559" y="50018"/>
                  </a:lnTo>
                  <a:lnTo>
                    <a:pt x="514220" y="50805"/>
                  </a:lnTo>
                  <a:lnTo>
                    <a:pt x="478681" y="56488"/>
                  </a:lnTo>
                  <a:lnTo>
                    <a:pt x="462683" y="57748"/>
                  </a:lnTo>
                  <a:lnTo>
                    <a:pt x="428667" y="65958"/>
                  </a:lnTo>
                  <a:lnTo>
                    <a:pt x="397936" y="78727"/>
                  </a:lnTo>
                  <a:lnTo>
                    <a:pt x="367264" y="91928"/>
                  </a:lnTo>
                  <a:lnTo>
                    <a:pt x="337129" y="109028"/>
                  </a:lnTo>
                  <a:lnTo>
                    <a:pt x="302471" y="131029"/>
                  </a:lnTo>
                  <a:lnTo>
                    <a:pt x="267331" y="155571"/>
                  </a:lnTo>
                  <a:lnTo>
                    <a:pt x="233399" y="181683"/>
                  </a:lnTo>
                  <a:lnTo>
                    <a:pt x="216436" y="200165"/>
                  </a:lnTo>
                  <a:lnTo>
                    <a:pt x="187824" y="233371"/>
                  </a:lnTo>
                  <a:lnTo>
                    <a:pt x="161245" y="267494"/>
                  </a:lnTo>
                  <a:lnTo>
                    <a:pt x="138199" y="301757"/>
                  </a:lnTo>
                  <a:lnTo>
                    <a:pt x="110923" y="337433"/>
                  </a:lnTo>
                  <a:lnTo>
                    <a:pt x="87174" y="370160"/>
                  </a:lnTo>
                  <a:lnTo>
                    <a:pt x="67806" y="401317"/>
                  </a:lnTo>
                  <a:lnTo>
                    <a:pt x="52486" y="435818"/>
                  </a:lnTo>
                  <a:lnTo>
                    <a:pt x="38108" y="471430"/>
                  </a:lnTo>
                  <a:lnTo>
                    <a:pt x="31752" y="488228"/>
                  </a:lnTo>
                  <a:lnTo>
                    <a:pt x="23150" y="523943"/>
                  </a:lnTo>
                  <a:lnTo>
                    <a:pt x="14156" y="554786"/>
                  </a:lnTo>
                  <a:lnTo>
                    <a:pt x="4736" y="587249"/>
                  </a:lnTo>
                  <a:lnTo>
                    <a:pt x="623" y="619582"/>
                  </a:lnTo>
                  <a:lnTo>
                    <a:pt x="81" y="649975"/>
                  </a:lnTo>
                  <a:lnTo>
                    <a:pt x="10" y="679740"/>
                  </a:lnTo>
                  <a:lnTo>
                    <a:pt x="2" y="707993"/>
                  </a:lnTo>
                  <a:lnTo>
                    <a:pt x="0" y="741482"/>
                  </a:lnTo>
                  <a:lnTo>
                    <a:pt x="793" y="751823"/>
                  </a:lnTo>
                  <a:lnTo>
                    <a:pt x="14472" y="785775"/>
                  </a:lnTo>
                  <a:lnTo>
                    <a:pt x="28591" y="816501"/>
                  </a:lnTo>
                  <a:lnTo>
                    <a:pt x="42863" y="849664"/>
                  </a:lnTo>
                  <a:lnTo>
                    <a:pt x="59531" y="883418"/>
                  </a:lnTo>
                  <a:lnTo>
                    <a:pt x="76993" y="916780"/>
                  </a:lnTo>
                  <a:lnTo>
                    <a:pt x="105225" y="950119"/>
                  </a:lnTo>
                  <a:lnTo>
                    <a:pt x="129862" y="983456"/>
                  </a:lnTo>
                  <a:lnTo>
                    <a:pt x="151309" y="1015823"/>
                  </a:lnTo>
                  <a:lnTo>
                    <a:pt x="162503" y="1032653"/>
                  </a:lnTo>
                  <a:lnTo>
                    <a:pt x="193054" y="1064511"/>
                  </a:lnTo>
                  <a:lnTo>
                    <a:pt x="217509" y="1087449"/>
                  </a:lnTo>
                  <a:lnTo>
                    <a:pt x="251752" y="1110325"/>
                  </a:lnTo>
                  <a:lnTo>
                    <a:pt x="281723" y="1133386"/>
                  </a:lnTo>
                  <a:lnTo>
                    <a:pt x="312030" y="1152713"/>
                  </a:lnTo>
                  <a:lnTo>
                    <a:pt x="344386" y="1171642"/>
                  </a:lnTo>
                  <a:lnTo>
                    <a:pt x="378814" y="1185558"/>
                  </a:lnTo>
                  <a:lnTo>
                    <a:pt x="413727" y="1200123"/>
                  </a:lnTo>
                  <a:lnTo>
                    <a:pt x="443772" y="1211259"/>
                  </a:lnTo>
                  <a:lnTo>
                    <a:pt x="478744" y="1217811"/>
                  </a:lnTo>
                  <a:lnTo>
                    <a:pt x="508710" y="1223201"/>
                  </a:lnTo>
                  <a:lnTo>
                    <a:pt x="542328" y="1228791"/>
                  </a:lnTo>
                  <a:lnTo>
                    <a:pt x="572519" y="1234780"/>
                  </a:lnTo>
                  <a:lnTo>
                    <a:pt x="604508" y="1235773"/>
                  </a:lnTo>
                  <a:lnTo>
                    <a:pt x="639534" y="1229710"/>
                  </a:lnTo>
                  <a:lnTo>
                    <a:pt x="668467" y="1218967"/>
                  </a:lnTo>
                  <a:lnTo>
                    <a:pt x="699485" y="1205807"/>
                  </a:lnTo>
                  <a:lnTo>
                    <a:pt x="730072" y="1193124"/>
                  </a:lnTo>
                  <a:lnTo>
                    <a:pt x="758863" y="1180322"/>
                  </a:lnTo>
                  <a:lnTo>
                    <a:pt x="792911" y="1152075"/>
                  </a:lnTo>
                  <a:lnTo>
                    <a:pt x="811997" y="1137208"/>
                  </a:lnTo>
                  <a:lnTo>
                    <a:pt x="838861" y="1104840"/>
                  </a:lnTo>
                  <a:lnTo>
                    <a:pt x="851889" y="1089801"/>
                  </a:lnTo>
                  <a:lnTo>
                    <a:pt x="874598" y="1054760"/>
                  </a:lnTo>
                  <a:lnTo>
                    <a:pt x="897643" y="1019101"/>
                  </a:lnTo>
                  <a:lnTo>
                    <a:pt x="915671" y="985514"/>
                  </a:lnTo>
                  <a:lnTo>
                    <a:pt x="928541" y="955731"/>
                  </a:lnTo>
                  <a:lnTo>
                    <a:pt x="941367" y="921342"/>
                  </a:lnTo>
                  <a:lnTo>
                    <a:pt x="958647" y="885798"/>
                  </a:lnTo>
                  <a:lnTo>
                    <a:pt x="965764" y="855757"/>
                  </a:lnTo>
                  <a:lnTo>
                    <a:pt x="976491" y="821335"/>
                  </a:lnTo>
                  <a:lnTo>
                    <a:pt x="984449" y="785787"/>
                  </a:lnTo>
                  <a:lnTo>
                    <a:pt x="990472" y="752323"/>
                  </a:lnTo>
                  <a:lnTo>
                    <a:pt x="992650" y="718461"/>
                  </a:lnTo>
                  <a:lnTo>
                    <a:pt x="998591" y="685397"/>
                  </a:lnTo>
                  <a:lnTo>
                    <a:pt x="999923" y="650029"/>
                  </a:lnTo>
                  <a:lnTo>
                    <a:pt x="997968" y="621496"/>
                  </a:lnTo>
                  <a:lnTo>
                    <a:pt x="993637" y="586580"/>
                  </a:lnTo>
                  <a:lnTo>
                    <a:pt x="989275" y="556220"/>
                  </a:lnTo>
                  <a:lnTo>
                    <a:pt x="980636" y="521363"/>
                  </a:lnTo>
                  <a:lnTo>
                    <a:pt x="975035" y="495790"/>
                  </a:lnTo>
                  <a:lnTo>
                    <a:pt x="966505" y="462971"/>
                  </a:lnTo>
                  <a:lnTo>
                    <a:pt x="956911" y="430561"/>
                  </a:lnTo>
                  <a:lnTo>
                    <a:pt x="953137" y="419167"/>
                  </a:lnTo>
                  <a:lnTo>
                    <a:pt x="946724" y="389250"/>
                  </a:lnTo>
                  <a:lnTo>
                    <a:pt x="937218" y="364403"/>
                  </a:lnTo>
                  <a:lnTo>
                    <a:pt x="926893" y="348389"/>
                  </a:lnTo>
                  <a:lnTo>
                    <a:pt x="914085" y="314368"/>
                  </a:lnTo>
                  <a:lnTo>
                    <a:pt x="897968" y="285754"/>
                  </a:lnTo>
                  <a:lnTo>
                    <a:pt x="876017" y="252119"/>
                  </a:lnTo>
                  <a:lnTo>
                    <a:pt x="863516" y="234686"/>
                  </a:lnTo>
                  <a:lnTo>
                    <a:pt x="854253" y="214574"/>
                  </a:lnTo>
                  <a:lnTo>
                    <a:pt x="834065" y="187877"/>
                  </a:lnTo>
                  <a:lnTo>
                    <a:pt x="826308" y="181132"/>
                  </a:lnTo>
                  <a:lnTo>
                    <a:pt x="804956" y="148962"/>
                  </a:lnTo>
                  <a:lnTo>
                    <a:pt x="772516" y="115313"/>
                  </a:lnTo>
                  <a:lnTo>
                    <a:pt x="741165" y="83941"/>
                  </a:lnTo>
                  <a:lnTo>
                    <a:pt x="733954" y="80963"/>
                  </a:lnTo>
                  <a:lnTo>
                    <a:pt x="726251" y="78846"/>
                  </a:lnTo>
                  <a:lnTo>
                    <a:pt x="714839" y="73136"/>
                  </a:lnTo>
                  <a:lnTo>
                    <a:pt x="692710" y="65958"/>
                  </a:lnTo>
                  <a:lnTo>
                    <a:pt x="680663" y="58467"/>
                  </a:lnTo>
                  <a:lnTo>
                    <a:pt x="666530" y="57265"/>
                  </a:lnTo>
                  <a:lnTo>
                    <a:pt x="665809" y="58021"/>
                  </a:lnTo>
                  <a:lnTo>
                    <a:pt x="664557" y="63311"/>
                  </a:lnTo>
                  <a:lnTo>
                    <a:pt x="665288" y="63639"/>
                  </a:lnTo>
                  <a:lnTo>
                    <a:pt x="668217" y="64002"/>
                  </a:lnTo>
                  <a:lnTo>
                    <a:pt x="672164" y="66281"/>
                  </a:lnTo>
                  <a:lnTo>
                    <a:pt x="676564" y="69146"/>
                  </a:lnTo>
                  <a:lnTo>
                    <a:pt x="683504" y="70758"/>
                  </a:lnTo>
                  <a:lnTo>
                    <a:pt x="702623" y="72172"/>
                  </a:lnTo>
                  <a:lnTo>
                    <a:pt x="712921" y="76329"/>
                  </a:lnTo>
                  <a:lnTo>
                    <a:pt x="739906" y="78285"/>
                  </a:lnTo>
                  <a:lnTo>
                    <a:pt x="747682" y="76333"/>
                  </a:lnTo>
                  <a:lnTo>
                    <a:pt x="754578" y="73613"/>
                  </a:lnTo>
                  <a:lnTo>
                    <a:pt x="785935" y="71565"/>
                  </a:lnTo>
                  <a:lnTo>
                    <a:pt x="795391" y="70700"/>
                  </a:lnTo>
                  <a:lnTo>
                    <a:pt x="824710" y="64961"/>
                  </a:lnTo>
                  <a:lnTo>
                    <a:pt x="860414" y="64333"/>
                  </a:lnTo>
                  <a:lnTo>
                    <a:pt x="872149" y="63517"/>
                  </a:lnTo>
                  <a:lnTo>
                    <a:pt x="907152" y="55476"/>
                  </a:lnTo>
                  <a:lnTo>
                    <a:pt x="917528" y="52437"/>
                  </a:lnTo>
                  <a:lnTo>
                    <a:pt x="950530" y="46534"/>
                  </a:lnTo>
                  <a:lnTo>
                    <a:pt x="980236" y="41229"/>
                  </a:lnTo>
                  <a:lnTo>
                    <a:pt x="1014615" y="35651"/>
                  </a:lnTo>
                  <a:lnTo>
                    <a:pt x="1050157" y="29664"/>
                  </a:lnTo>
                  <a:lnTo>
                    <a:pt x="1080198" y="23064"/>
                  </a:lnTo>
                  <a:lnTo>
                    <a:pt x="1115161" y="17961"/>
                  </a:lnTo>
                  <a:lnTo>
                    <a:pt x="1144761" y="10104"/>
                  </a:lnTo>
                  <a:lnTo>
                    <a:pt x="1175303" y="5612"/>
                  </a:lnTo>
                  <a:lnTo>
                    <a:pt x="1199222" y="493"/>
                  </a:lnTo>
                  <a:lnTo>
                    <a:pt x="121443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8" name="SMARTInkShape-Group527"/>
            <p:cNvGrpSpPr/>
            <p:nvPr/>
          </p:nvGrpSpPr>
          <p:grpSpPr>
            <a:xfrm>
              <a:off x="7322628" y="4057706"/>
              <a:ext cx="1249873" cy="1021375"/>
              <a:chOff x="7322628" y="4057706"/>
              <a:chExt cx="1249873" cy="1021375"/>
            </a:xfrm>
          </p:grpSpPr>
          <p:sp>
            <p:nvSpPr>
              <p:cNvPr id="290" name="SMARTInkShape-1862"/>
              <p:cNvSpPr/>
              <p:nvPr/>
            </p:nvSpPr>
            <p:spPr>
              <a:xfrm>
                <a:off x="7879556" y="4850693"/>
                <a:ext cx="42864" cy="207083"/>
              </a:xfrm>
              <a:custGeom>
                <a:avLst/>
                <a:gdLst/>
                <a:ahLst/>
                <a:cxnLst/>
                <a:rect l="0" t="0" r="0" b="0"/>
                <a:pathLst>
                  <a:path w="42864" h="207083">
                    <a:moveTo>
                      <a:pt x="0" y="7057"/>
                    </a:moveTo>
                    <a:lnTo>
                      <a:pt x="0" y="0"/>
                    </a:lnTo>
                    <a:lnTo>
                      <a:pt x="0" y="6072"/>
                    </a:lnTo>
                    <a:lnTo>
                      <a:pt x="6482" y="37851"/>
                    </a:lnTo>
                    <a:lnTo>
                      <a:pt x="7742" y="52253"/>
                    </a:lnTo>
                    <a:lnTo>
                      <a:pt x="13268" y="79899"/>
                    </a:lnTo>
                    <a:lnTo>
                      <a:pt x="16271" y="106627"/>
                    </a:lnTo>
                    <a:lnTo>
                      <a:pt x="19902" y="121226"/>
                    </a:lnTo>
                    <a:lnTo>
                      <a:pt x="23414" y="149920"/>
                    </a:lnTo>
                    <a:lnTo>
                      <a:pt x="27046" y="164216"/>
                    </a:lnTo>
                    <a:lnTo>
                      <a:pt x="28689" y="172949"/>
                    </a:lnTo>
                    <a:lnTo>
                      <a:pt x="42138" y="199767"/>
                    </a:lnTo>
                    <a:lnTo>
                      <a:pt x="42863" y="20708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SMARTInkShape-1863"/>
              <p:cNvSpPr/>
              <p:nvPr/>
            </p:nvSpPr>
            <p:spPr>
              <a:xfrm>
                <a:off x="7693819" y="4908197"/>
                <a:ext cx="114301" cy="156588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156588">
                    <a:moveTo>
                      <a:pt x="0" y="113859"/>
                    </a:moveTo>
                    <a:lnTo>
                      <a:pt x="31433" y="113859"/>
                    </a:lnTo>
                    <a:lnTo>
                      <a:pt x="39900" y="111742"/>
                    </a:lnTo>
                    <a:lnTo>
                      <a:pt x="49129" y="108205"/>
                    </a:lnTo>
                    <a:lnTo>
                      <a:pt x="59006" y="105040"/>
                    </a:lnTo>
                    <a:lnTo>
                      <a:pt x="69871" y="99075"/>
                    </a:lnTo>
                    <a:lnTo>
                      <a:pt x="88015" y="82874"/>
                    </a:lnTo>
                    <a:lnTo>
                      <a:pt x="103976" y="59751"/>
                    </a:lnTo>
                    <a:lnTo>
                      <a:pt x="105743" y="54622"/>
                    </a:lnTo>
                    <a:lnTo>
                      <a:pt x="102945" y="35894"/>
                    </a:lnTo>
                    <a:lnTo>
                      <a:pt x="94119" y="12356"/>
                    </a:lnTo>
                    <a:lnTo>
                      <a:pt x="89191" y="7099"/>
                    </a:lnTo>
                    <a:lnTo>
                      <a:pt x="81709" y="2910"/>
                    </a:lnTo>
                    <a:lnTo>
                      <a:pt x="63108" y="0"/>
                    </a:lnTo>
                    <a:lnTo>
                      <a:pt x="57682" y="1872"/>
                    </a:lnTo>
                    <a:lnTo>
                      <a:pt x="33347" y="23412"/>
                    </a:lnTo>
                    <a:lnTo>
                      <a:pt x="30696" y="30268"/>
                    </a:lnTo>
                    <a:lnTo>
                      <a:pt x="24907" y="61597"/>
                    </a:lnTo>
                    <a:lnTo>
                      <a:pt x="22461" y="75796"/>
                    </a:lnTo>
                    <a:lnTo>
                      <a:pt x="28767" y="109099"/>
                    </a:lnTo>
                    <a:lnTo>
                      <a:pt x="34894" y="123385"/>
                    </a:lnTo>
                    <a:lnTo>
                      <a:pt x="59267" y="151541"/>
                    </a:lnTo>
                    <a:lnTo>
                      <a:pt x="64176" y="154419"/>
                    </a:lnTo>
                    <a:lnTo>
                      <a:pt x="70592" y="155699"/>
                    </a:lnTo>
                    <a:lnTo>
                      <a:pt x="93257" y="156587"/>
                    </a:lnTo>
                    <a:lnTo>
                      <a:pt x="114300" y="14957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SMARTInkShape-1864"/>
              <p:cNvSpPr/>
              <p:nvPr/>
            </p:nvSpPr>
            <p:spPr>
              <a:xfrm>
                <a:off x="7536979" y="4853949"/>
                <a:ext cx="106835" cy="225132"/>
              </a:xfrm>
              <a:custGeom>
                <a:avLst/>
                <a:gdLst/>
                <a:ahLst/>
                <a:cxnLst/>
                <a:rect l="0" t="0" r="0" b="0"/>
                <a:pathLst>
                  <a:path w="106835" h="225132">
                    <a:moveTo>
                      <a:pt x="85402" y="132389"/>
                    </a:moveTo>
                    <a:lnTo>
                      <a:pt x="85402" y="128596"/>
                    </a:lnTo>
                    <a:lnTo>
                      <a:pt x="86196" y="127479"/>
                    </a:lnTo>
                    <a:lnTo>
                      <a:pt x="87519" y="126734"/>
                    </a:lnTo>
                    <a:lnTo>
                      <a:pt x="89195" y="126238"/>
                    </a:lnTo>
                    <a:lnTo>
                      <a:pt x="90312" y="124319"/>
                    </a:lnTo>
                    <a:lnTo>
                      <a:pt x="92350" y="106636"/>
                    </a:lnTo>
                    <a:lnTo>
                      <a:pt x="91735" y="81333"/>
                    </a:lnTo>
                    <a:lnTo>
                      <a:pt x="85696" y="45746"/>
                    </a:lnTo>
                    <a:lnTo>
                      <a:pt x="74848" y="25227"/>
                    </a:lnTo>
                    <a:lnTo>
                      <a:pt x="61768" y="9190"/>
                    </a:lnTo>
                    <a:lnTo>
                      <a:pt x="56906" y="6196"/>
                    </a:lnTo>
                    <a:lnTo>
                      <a:pt x="54499" y="5398"/>
                    </a:lnTo>
                    <a:lnTo>
                      <a:pt x="52894" y="4072"/>
                    </a:lnTo>
                    <a:lnTo>
                      <a:pt x="51110" y="482"/>
                    </a:lnTo>
                    <a:lnTo>
                      <a:pt x="49841" y="0"/>
                    </a:lnTo>
                    <a:lnTo>
                      <a:pt x="48201" y="474"/>
                    </a:lnTo>
                    <a:lnTo>
                      <a:pt x="44262" y="2322"/>
                    </a:lnTo>
                    <a:lnTo>
                      <a:pt x="37582" y="4156"/>
                    </a:lnTo>
                    <a:lnTo>
                      <a:pt x="18719" y="20576"/>
                    </a:lnTo>
                    <a:lnTo>
                      <a:pt x="16078" y="27396"/>
                    </a:lnTo>
                    <a:lnTo>
                      <a:pt x="7938" y="58696"/>
                    </a:lnTo>
                    <a:lnTo>
                      <a:pt x="768" y="90948"/>
                    </a:lnTo>
                    <a:lnTo>
                      <a:pt x="0" y="118963"/>
                    </a:lnTo>
                    <a:lnTo>
                      <a:pt x="535" y="146875"/>
                    </a:lnTo>
                    <a:lnTo>
                      <a:pt x="9629" y="172583"/>
                    </a:lnTo>
                    <a:lnTo>
                      <a:pt x="33022" y="207839"/>
                    </a:lnTo>
                    <a:lnTo>
                      <a:pt x="40955" y="215510"/>
                    </a:lnTo>
                    <a:lnTo>
                      <a:pt x="48714" y="220396"/>
                    </a:lnTo>
                    <a:lnTo>
                      <a:pt x="62008" y="223817"/>
                    </a:lnTo>
                    <a:lnTo>
                      <a:pt x="84051" y="225131"/>
                    </a:lnTo>
                    <a:lnTo>
                      <a:pt x="90887" y="223085"/>
                    </a:lnTo>
                    <a:lnTo>
                      <a:pt x="96571" y="220323"/>
                    </a:lnTo>
                    <a:lnTo>
                      <a:pt x="106834" y="21811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SMARTInkShape-1865"/>
              <p:cNvSpPr/>
              <p:nvPr/>
            </p:nvSpPr>
            <p:spPr>
              <a:xfrm>
                <a:off x="8108451" y="4414838"/>
                <a:ext cx="214019" cy="200026"/>
              </a:xfrm>
              <a:custGeom>
                <a:avLst/>
                <a:gdLst/>
                <a:ahLst/>
                <a:cxnLst/>
                <a:rect l="0" t="0" r="0" b="0"/>
                <a:pathLst>
                  <a:path w="214019" h="200026">
                    <a:moveTo>
                      <a:pt x="6849" y="0"/>
                    </a:moveTo>
                    <a:lnTo>
                      <a:pt x="698" y="0"/>
                    </a:lnTo>
                    <a:lnTo>
                      <a:pt x="367" y="793"/>
                    </a:lnTo>
                    <a:lnTo>
                      <a:pt x="0" y="3792"/>
                    </a:lnTo>
                    <a:lnTo>
                      <a:pt x="5398" y="32131"/>
                    </a:lnTo>
                    <a:lnTo>
                      <a:pt x="8536" y="53970"/>
                    </a:lnTo>
                    <a:lnTo>
                      <a:pt x="14068" y="85453"/>
                    </a:lnTo>
                    <a:lnTo>
                      <a:pt x="20653" y="119171"/>
                    </a:lnTo>
                    <a:lnTo>
                      <a:pt x="21117" y="151796"/>
                    </a:lnTo>
                    <a:lnTo>
                      <a:pt x="21134" y="166294"/>
                    </a:lnTo>
                    <a:lnTo>
                      <a:pt x="27287" y="187091"/>
                    </a:lnTo>
                    <a:lnTo>
                      <a:pt x="28412" y="189021"/>
                    </a:lnTo>
                    <a:lnTo>
                      <a:pt x="29955" y="190307"/>
                    </a:lnTo>
                    <a:lnTo>
                      <a:pt x="35329" y="192836"/>
                    </a:lnTo>
                    <a:lnTo>
                      <a:pt x="60319" y="192881"/>
                    </a:lnTo>
                    <a:lnTo>
                      <a:pt x="70494" y="189089"/>
                    </a:lnTo>
                    <a:lnTo>
                      <a:pt x="85031" y="180524"/>
                    </a:lnTo>
                    <a:lnTo>
                      <a:pt x="110947" y="171393"/>
                    </a:lnTo>
                    <a:lnTo>
                      <a:pt x="143196" y="147859"/>
                    </a:lnTo>
                    <a:lnTo>
                      <a:pt x="154934" y="135091"/>
                    </a:lnTo>
                    <a:lnTo>
                      <a:pt x="174523" y="103562"/>
                    </a:lnTo>
                    <a:lnTo>
                      <a:pt x="177553" y="91188"/>
                    </a:lnTo>
                    <a:lnTo>
                      <a:pt x="178233" y="70110"/>
                    </a:lnTo>
                    <a:lnTo>
                      <a:pt x="177461" y="68171"/>
                    </a:lnTo>
                    <a:lnTo>
                      <a:pt x="176153" y="66879"/>
                    </a:lnTo>
                    <a:lnTo>
                      <a:pt x="170520" y="62943"/>
                    </a:lnTo>
                    <a:lnTo>
                      <a:pt x="166111" y="59724"/>
                    </a:lnTo>
                    <a:lnTo>
                      <a:pt x="159165" y="57913"/>
                    </a:lnTo>
                    <a:lnTo>
                      <a:pt x="154449" y="57488"/>
                    </a:lnTo>
                    <a:lnTo>
                      <a:pt x="149708" y="59417"/>
                    </a:lnTo>
                    <a:lnTo>
                      <a:pt x="136403" y="70915"/>
                    </a:lnTo>
                    <a:lnTo>
                      <a:pt x="131897" y="79407"/>
                    </a:lnTo>
                    <a:lnTo>
                      <a:pt x="118561" y="111966"/>
                    </a:lnTo>
                    <a:lnTo>
                      <a:pt x="114605" y="133620"/>
                    </a:lnTo>
                    <a:lnTo>
                      <a:pt x="114124" y="148631"/>
                    </a:lnTo>
                    <a:lnTo>
                      <a:pt x="116175" y="155487"/>
                    </a:lnTo>
                    <a:lnTo>
                      <a:pt x="137856" y="187096"/>
                    </a:lnTo>
                    <a:lnTo>
                      <a:pt x="142597" y="190310"/>
                    </a:lnTo>
                    <a:lnTo>
                      <a:pt x="169193" y="198881"/>
                    </a:lnTo>
                    <a:lnTo>
                      <a:pt x="204436" y="200016"/>
                    </a:lnTo>
                    <a:lnTo>
                      <a:pt x="214018" y="2000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SMARTInkShape-1866"/>
              <p:cNvSpPr/>
              <p:nvPr/>
            </p:nvSpPr>
            <p:spPr>
              <a:xfrm>
                <a:off x="8001079" y="4508121"/>
                <a:ext cx="107078" cy="128049"/>
              </a:xfrm>
              <a:custGeom>
                <a:avLst/>
                <a:gdLst/>
                <a:ahLst/>
                <a:cxnLst/>
                <a:rect l="0" t="0" r="0" b="0"/>
                <a:pathLst>
                  <a:path w="107078" h="128049">
                    <a:moveTo>
                      <a:pt x="92790" y="35304"/>
                    </a:moveTo>
                    <a:lnTo>
                      <a:pt x="92790" y="29153"/>
                    </a:lnTo>
                    <a:lnTo>
                      <a:pt x="93584" y="28822"/>
                    </a:lnTo>
                    <a:lnTo>
                      <a:pt x="96583" y="28454"/>
                    </a:lnTo>
                    <a:lnTo>
                      <a:pt x="96906" y="27563"/>
                    </a:lnTo>
                    <a:lnTo>
                      <a:pt x="95149" y="24455"/>
                    </a:lnTo>
                    <a:lnTo>
                      <a:pt x="88347" y="15992"/>
                    </a:lnTo>
                    <a:lnTo>
                      <a:pt x="86846" y="11375"/>
                    </a:lnTo>
                    <a:lnTo>
                      <a:pt x="81946" y="6677"/>
                    </a:lnTo>
                    <a:lnTo>
                      <a:pt x="75271" y="2737"/>
                    </a:lnTo>
                    <a:lnTo>
                      <a:pt x="69658" y="986"/>
                    </a:lnTo>
                    <a:lnTo>
                      <a:pt x="54450" y="0"/>
                    </a:lnTo>
                    <a:lnTo>
                      <a:pt x="45852" y="1886"/>
                    </a:lnTo>
                    <a:lnTo>
                      <a:pt x="36549" y="5294"/>
                    </a:lnTo>
                    <a:lnTo>
                      <a:pt x="33865" y="5772"/>
                    </a:lnTo>
                    <a:lnTo>
                      <a:pt x="18709" y="17823"/>
                    </a:lnTo>
                    <a:lnTo>
                      <a:pt x="6723" y="32682"/>
                    </a:lnTo>
                    <a:lnTo>
                      <a:pt x="1936" y="43347"/>
                    </a:lnTo>
                    <a:lnTo>
                      <a:pt x="0" y="76178"/>
                    </a:lnTo>
                    <a:lnTo>
                      <a:pt x="725" y="94721"/>
                    </a:lnTo>
                    <a:lnTo>
                      <a:pt x="3718" y="100869"/>
                    </a:lnTo>
                    <a:lnTo>
                      <a:pt x="30620" y="123381"/>
                    </a:lnTo>
                    <a:lnTo>
                      <a:pt x="37642" y="126043"/>
                    </a:lnTo>
                    <a:lnTo>
                      <a:pt x="65302" y="128048"/>
                    </a:lnTo>
                    <a:lnTo>
                      <a:pt x="80941" y="124344"/>
                    </a:lnTo>
                    <a:lnTo>
                      <a:pt x="89640" y="118269"/>
                    </a:lnTo>
                    <a:lnTo>
                      <a:pt x="107077" y="9245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SMARTInkShape-1867"/>
              <p:cNvSpPr/>
              <p:nvPr/>
            </p:nvSpPr>
            <p:spPr>
              <a:xfrm>
                <a:off x="7922419" y="4457700"/>
                <a:ext cx="7145" cy="14289"/>
              </a:xfrm>
              <a:custGeom>
                <a:avLst/>
                <a:gdLst/>
                <a:ahLst/>
                <a:cxnLst/>
                <a:rect l="0" t="0" r="0" b="0"/>
                <a:pathLst>
                  <a:path w="7145" h="14289">
                    <a:moveTo>
                      <a:pt x="7144" y="14288"/>
                    </a:moveTo>
                    <a:lnTo>
                      <a:pt x="993" y="8137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SMARTInkShape-1868"/>
              <p:cNvSpPr/>
              <p:nvPr/>
            </p:nvSpPr>
            <p:spPr>
              <a:xfrm>
                <a:off x="7943851" y="4536281"/>
                <a:ext cx="14288" cy="135733"/>
              </a:xfrm>
              <a:custGeom>
                <a:avLst/>
                <a:gdLst/>
                <a:ahLst/>
                <a:cxnLst/>
                <a:rect l="0" t="0" r="0" b="0"/>
                <a:pathLst>
                  <a:path w="14288" h="135733">
                    <a:moveTo>
                      <a:pt x="7143" y="0"/>
                    </a:moveTo>
                    <a:lnTo>
                      <a:pt x="3350" y="3792"/>
                    </a:lnTo>
                    <a:lnTo>
                      <a:pt x="1488" y="7771"/>
                    </a:lnTo>
                    <a:lnTo>
                      <a:pt x="16" y="39048"/>
                    </a:lnTo>
                    <a:lnTo>
                      <a:pt x="0" y="71493"/>
                    </a:lnTo>
                    <a:lnTo>
                      <a:pt x="793" y="80194"/>
                    </a:lnTo>
                    <a:lnTo>
                      <a:pt x="5654" y="94363"/>
                    </a:lnTo>
                    <a:lnTo>
                      <a:pt x="7275" y="102265"/>
                    </a:lnTo>
                    <a:lnTo>
                      <a:pt x="11856" y="111969"/>
                    </a:lnTo>
                    <a:lnTo>
                      <a:pt x="14287" y="13573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SMARTInkShape-1869"/>
              <p:cNvSpPr/>
              <p:nvPr/>
            </p:nvSpPr>
            <p:spPr>
              <a:xfrm>
                <a:off x="7754939" y="4514850"/>
                <a:ext cx="138839" cy="185702"/>
              </a:xfrm>
              <a:custGeom>
                <a:avLst/>
                <a:gdLst/>
                <a:ahLst/>
                <a:cxnLst/>
                <a:rect l="0" t="0" r="0" b="0"/>
                <a:pathLst>
                  <a:path w="138839" h="185702">
                    <a:moveTo>
                      <a:pt x="81755" y="0"/>
                    </a:moveTo>
                    <a:lnTo>
                      <a:pt x="57906" y="0"/>
                    </a:lnTo>
                    <a:lnTo>
                      <a:pt x="34789" y="7276"/>
                    </a:lnTo>
                    <a:lnTo>
                      <a:pt x="17500" y="19462"/>
                    </a:lnTo>
                    <a:lnTo>
                      <a:pt x="12716" y="21349"/>
                    </a:lnTo>
                    <a:lnTo>
                      <a:pt x="795" y="31259"/>
                    </a:lnTo>
                    <a:lnTo>
                      <a:pt x="0" y="33539"/>
                    </a:lnTo>
                    <a:lnTo>
                      <a:pt x="264" y="35853"/>
                    </a:lnTo>
                    <a:lnTo>
                      <a:pt x="2312" y="42902"/>
                    </a:lnTo>
                    <a:lnTo>
                      <a:pt x="2599" y="45270"/>
                    </a:lnTo>
                    <a:lnTo>
                      <a:pt x="3584" y="46849"/>
                    </a:lnTo>
                    <a:lnTo>
                      <a:pt x="5035" y="47901"/>
                    </a:lnTo>
                    <a:lnTo>
                      <a:pt x="8763" y="49864"/>
                    </a:lnTo>
                    <a:lnTo>
                      <a:pt x="22296" y="61315"/>
                    </a:lnTo>
                    <a:lnTo>
                      <a:pt x="53628" y="70529"/>
                    </a:lnTo>
                    <a:lnTo>
                      <a:pt x="85224" y="86486"/>
                    </a:lnTo>
                    <a:lnTo>
                      <a:pt x="118228" y="109164"/>
                    </a:lnTo>
                    <a:lnTo>
                      <a:pt x="133174" y="123898"/>
                    </a:lnTo>
                    <a:lnTo>
                      <a:pt x="136358" y="129943"/>
                    </a:lnTo>
                    <a:lnTo>
                      <a:pt x="138402" y="140291"/>
                    </a:lnTo>
                    <a:lnTo>
                      <a:pt x="138838" y="152373"/>
                    </a:lnTo>
                    <a:lnTo>
                      <a:pt x="136758" y="157150"/>
                    </a:lnTo>
                    <a:lnTo>
                      <a:pt x="133982" y="161920"/>
                    </a:lnTo>
                    <a:lnTo>
                      <a:pt x="132749" y="166685"/>
                    </a:lnTo>
                    <a:lnTo>
                      <a:pt x="125850" y="171449"/>
                    </a:lnTo>
                    <a:lnTo>
                      <a:pt x="101295" y="184326"/>
                    </a:lnTo>
                    <a:lnTo>
                      <a:pt x="69480" y="185701"/>
                    </a:lnTo>
                    <a:lnTo>
                      <a:pt x="60324" y="17859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SMARTInkShape-1870"/>
              <p:cNvSpPr/>
              <p:nvPr/>
            </p:nvSpPr>
            <p:spPr>
              <a:xfrm>
                <a:off x="7579813" y="4508188"/>
                <a:ext cx="135438" cy="199544"/>
              </a:xfrm>
              <a:custGeom>
                <a:avLst/>
                <a:gdLst/>
                <a:ahLst/>
                <a:cxnLst/>
                <a:rect l="0" t="0" r="0" b="0"/>
                <a:pathLst>
                  <a:path w="135438" h="199544">
                    <a:moveTo>
                      <a:pt x="6850" y="28093"/>
                    </a:moveTo>
                    <a:lnTo>
                      <a:pt x="699" y="28093"/>
                    </a:lnTo>
                    <a:lnTo>
                      <a:pt x="0" y="35678"/>
                    </a:lnTo>
                    <a:lnTo>
                      <a:pt x="1953" y="41518"/>
                    </a:lnTo>
                    <a:lnTo>
                      <a:pt x="3585" y="44187"/>
                    </a:lnTo>
                    <a:lnTo>
                      <a:pt x="8536" y="75672"/>
                    </a:lnTo>
                    <a:lnTo>
                      <a:pt x="21285" y="108578"/>
                    </a:lnTo>
                    <a:lnTo>
                      <a:pt x="26899" y="128041"/>
                    </a:lnTo>
                    <a:lnTo>
                      <a:pt x="28200" y="159991"/>
                    </a:lnTo>
                    <a:lnTo>
                      <a:pt x="29050" y="176712"/>
                    </a:lnTo>
                    <a:lnTo>
                      <a:pt x="30381" y="179560"/>
                    </a:lnTo>
                    <a:lnTo>
                      <a:pt x="32063" y="181458"/>
                    </a:lnTo>
                    <a:lnTo>
                      <a:pt x="33930" y="185685"/>
                    </a:lnTo>
                    <a:lnTo>
                      <a:pt x="35399" y="199133"/>
                    </a:lnTo>
                    <a:lnTo>
                      <a:pt x="34626" y="188056"/>
                    </a:lnTo>
                    <a:lnTo>
                      <a:pt x="29769" y="166347"/>
                    </a:lnTo>
                    <a:lnTo>
                      <a:pt x="27683" y="133348"/>
                    </a:lnTo>
                    <a:lnTo>
                      <a:pt x="22156" y="103073"/>
                    </a:lnTo>
                    <a:lnTo>
                      <a:pt x="22132" y="73272"/>
                    </a:lnTo>
                    <a:lnTo>
                      <a:pt x="29224" y="39618"/>
                    </a:lnTo>
                    <a:lnTo>
                      <a:pt x="44290" y="13883"/>
                    </a:lnTo>
                    <a:lnTo>
                      <a:pt x="51898" y="5009"/>
                    </a:lnTo>
                    <a:lnTo>
                      <a:pt x="58886" y="1959"/>
                    </a:lnTo>
                    <a:lnTo>
                      <a:pt x="72514" y="0"/>
                    </a:lnTo>
                    <a:lnTo>
                      <a:pt x="77838" y="1849"/>
                    </a:lnTo>
                    <a:lnTo>
                      <a:pt x="87723" y="9504"/>
                    </a:lnTo>
                    <a:lnTo>
                      <a:pt x="102092" y="33315"/>
                    </a:lnTo>
                    <a:lnTo>
                      <a:pt x="112286" y="66220"/>
                    </a:lnTo>
                    <a:lnTo>
                      <a:pt x="119164" y="85249"/>
                    </a:lnTo>
                    <a:lnTo>
                      <a:pt x="125797" y="114760"/>
                    </a:lnTo>
                    <a:lnTo>
                      <a:pt x="127965" y="145869"/>
                    </a:lnTo>
                    <a:lnTo>
                      <a:pt x="129022" y="165952"/>
                    </a:lnTo>
                    <a:lnTo>
                      <a:pt x="135437" y="19954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SMARTInkShape-1871"/>
              <p:cNvSpPr/>
              <p:nvPr/>
            </p:nvSpPr>
            <p:spPr>
              <a:xfrm>
                <a:off x="7493794" y="4493419"/>
                <a:ext cx="42863" cy="221457"/>
              </a:xfrm>
              <a:custGeom>
                <a:avLst/>
                <a:gdLst/>
                <a:ahLst/>
                <a:cxnLst/>
                <a:rect l="0" t="0" r="0" b="0"/>
                <a:pathLst>
                  <a:path w="42863" h="221457">
                    <a:moveTo>
                      <a:pt x="0" y="0"/>
                    </a:moveTo>
                    <a:lnTo>
                      <a:pt x="794" y="33371"/>
                    </a:lnTo>
                    <a:lnTo>
                      <a:pt x="6151" y="67179"/>
                    </a:lnTo>
                    <a:lnTo>
                      <a:pt x="12651" y="95026"/>
                    </a:lnTo>
                    <a:lnTo>
                      <a:pt x="19270" y="123494"/>
                    </a:lnTo>
                    <a:lnTo>
                      <a:pt x="28448" y="158887"/>
                    </a:lnTo>
                    <a:lnTo>
                      <a:pt x="39181" y="193826"/>
                    </a:lnTo>
                    <a:lnTo>
                      <a:pt x="41772" y="201980"/>
                    </a:lnTo>
                    <a:lnTo>
                      <a:pt x="42862" y="22145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SMARTInkShape-1872"/>
              <p:cNvSpPr/>
              <p:nvPr/>
            </p:nvSpPr>
            <p:spPr>
              <a:xfrm>
                <a:off x="8408325" y="4071938"/>
                <a:ext cx="164176" cy="214302"/>
              </a:xfrm>
              <a:custGeom>
                <a:avLst/>
                <a:gdLst/>
                <a:ahLst/>
                <a:cxnLst/>
                <a:rect l="0" t="0" r="0" b="0"/>
                <a:pathLst>
                  <a:path w="164176" h="214302">
                    <a:moveTo>
                      <a:pt x="7013" y="0"/>
                    </a:moveTo>
                    <a:lnTo>
                      <a:pt x="7013" y="3792"/>
                    </a:lnTo>
                    <a:lnTo>
                      <a:pt x="4896" y="7770"/>
                    </a:lnTo>
                    <a:lnTo>
                      <a:pt x="2103" y="12184"/>
                    </a:lnTo>
                    <a:lnTo>
                      <a:pt x="862" y="16792"/>
                    </a:lnTo>
                    <a:lnTo>
                      <a:pt x="0" y="46249"/>
                    </a:lnTo>
                    <a:lnTo>
                      <a:pt x="3687" y="77839"/>
                    </a:lnTo>
                    <a:lnTo>
                      <a:pt x="6575" y="108548"/>
                    </a:lnTo>
                    <a:lnTo>
                      <a:pt x="10718" y="139798"/>
                    </a:lnTo>
                    <a:lnTo>
                      <a:pt x="13704" y="172534"/>
                    </a:lnTo>
                    <a:lnTo>
                      <a:pt x="14066" y="192654"/>
                    </a:lnTo>
                    <a:lnTo>
                      <a:pt x="16233" y="198865"/>
                    </a:lnTo>
                    <a:lnTo>
                      <a:pt x="19047" y="204272"/>
                    </a:lnTo>
                    <a:lnTo>
                      <a:pt x="21212" y="213874"/>
                    </a:lnTo>
                    <a:lnTo>
                      <a:pt x="28148" y="214301"/>
                    </a:lnTo>
                    <a:lnTo>
                      <a:pt x="28356" y="210516"/>
                    </a:lnTo>
                    <a:lnTo>
                      <a:pt x="29179" y="209400"/>
                    </a:lnTo>
                    <a:lnTo>
                      <a:pt x="34586" y="207462"/>
                    </a:lnTo>
                    <a:lnTo>
                      <a:pt x="35143" y="205182"/>
                    </a:lnTo>
                    <a:lnTo>
                      <a:pt x="35291" y="203463"/>
                    </a:lnTo>
                    <a:lnTo>
                      <a:pt x="36184" y="202317"/>
                    </a:lnTo>
                    <a:lnTo>
                      <a:pt x="52664" y="195316"/>
                    </a:lnTo>
                    <a:lnTo>
                      <a:pt x="61197" y="192809"/>
                    </a:lnTo>
                    <a:lnTo>
                      <a:pt x="93110" y="176116"/>
                    </a:lnTo>
                    <a:lnTo>
                      <a:pt x="101105" y="173524"/>
                    </a:lnTo>
                    <a:lnTo>
                      <a:pt x="105460" y="172832"/>
                    </a:lnTo>
                    <a:lnTo>
                      <a:pt x="114532" y="167831"/>
                    </a:lnTo>
                    <a:lnTo>
                      <a:pt x="129498" y="155477"/>
                    </a:lnTo>
                    <a:lnTo>
                      <a:pt x="132888" y="148211"/>
                    </a:lnTo>
                    <a:lnTo>
                      <a:pt x="141592" y="114217"/>
                    </a:lnTo>
                    <a:lnTo>
                      <a:pt x="142403" y="105455"/>
                    </a:lnTo>
                    <a:lnTo>
                      <a:pt x="138850" y="90248"/>
                    </a:lnTo>
                    <a:lnTo>
                      <a:pt x="123584" y="67304"/>
                    </a:lnTo>
                    <a:lnTo>
                      <a:pt x="120206" y="65631"/>
                    </a:lnTo>
                    <a:lnTo>
                      <a:pt x="118193" y="65185"/>
                    </a:lnTo>
                    <a:lnTo>
                      <a:pt x="107776" y="68350"/>
                    </a:lnTo>
                    <a:lnTo>
                      <a:pt x="95737" y="76530"/>
                    </a:lnTo>
                    <a:lnTo>
                      <a:pt x="88158" y="84235"/>
                    </a:lnTo>
                    <a:lnTo>
                      <a:pt x="68932" y="119190"/>
                    </a:lnTo>
                    <a:lnTo>
                      <a:pt x="65576" y="129595"/>
                    </a:lnTo>
                    <a:lnTo>
                      <a:pt x="64218" y="164438"/>
                    </a:lnTo>
                    <a:lnTo>
                      <a:pt x="64980" y="173096"/>
                    </a:lnTo>
                    <a:lnTo>
                      <a:pt x="67965" y="179590"/>
                    </a:lnTo>
                    <a:lnTo>
                      <a:pt x="90572" y="197562"/>
                    </a:lnTo>
                    <a:lnTo>
                      <a:pt x="111868" y="211130"/>
                    </a:lnTo>
                    <a:lnTo>
                      <a:pt x="133288" y="214033"/>
                    </a:lnTo>
                    <a:lnTo>
                      <a:pt x="141452" y="214188"/>
                    </a:lnTo>
                    <a:lnTo>
                      <a:pt x="148255" y="212140"/>
                    </a:lnTo>
                    <a:lnTo>
                      <a:pt x="153924" y="209378"/>
                    </a:lnTo>
                    <a:lnTo>
                      <a:pt x="164175" y="20716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SMARTInkShape-1873"/>
              <p:cNvSpPr/>
              <p:nvPr/>
            </p:nvSpPr>
            <p:spPr>
              <a:xfrm>
                <a:off x="8265363" y="4150839"/>
                <a:ext cx="99969" cy="149222"/>
              </a:xfrm>
              <a:custGeom>
                <a:avLst/>
                <a:gdLst/>
                <a:ahLst/>
                <a:cxnLst/>
                <a:rect l="0" t="0" r="0" b="0"/>
                <a:pathLst>
                  <a:path w="99969" h="149222">
                    <a:moveTo>
                      <a:pt x="71393" y="13967"/>
                    </a:moveTo>
                    <a:lnTo>
                      <a:pt x="60751" y="3325"/>
                    </a:lnTo>
                    <a:lnTo>
                      <a:pt x="56610" y="1300"/>
                    </a:lnTo>
                    <a:lnTo>
                      <a:pt x="47482" y="0"/>
                    </a:lnTo>
                    <a:lnTo>
                      <a:pt x="42775" y="1939"/>
                    </a:lnTo>
                    <a:lnTo>
                      <a:pt x="28527" y="12049"/>
                    </a:lnTo>
                    <a:lnTo>
                      <a:pt x="26147" y="12688"/>
                    </a:lnTo>
                    <a:lnTo>
                      <a:pt x="5711" y="36100"/>
                    </a:lnTo>
                    <a:lnTo>
                      <a:pt x="2514" y="43912"/>
                    </a:lnTo>
                    <a:lnTo>
                      <a:pt x="0" y="79549"/>
                    </a:lnTo>
                    <a:lnTo>
                      <a:pt x="8777" y="112006"/>
                    </a:lnTo>
                    <a:lnTo>
                      <a:pt x="19417" y="128094"/>
                    </a:lnTo>
                    <a:lnTo>
                      <a:pt x="20074" y="130533"/>
                    </a:lnTo>
                    <a:lnTo>
                      <a:pt x="28583" y="141551"/>
                    </a:lnTo>
                    <a:lnTo>
                      <a:pt x="36756" y="146077"/>
                    </a:lnTo>
                    <a:lnTo>
                      <a:pt x="55514" y="149221"/>
                    </a:lnTo>
                    <a:lnTo>
                      <a:pt x="71451" y="148763"/>
                    </a:lnTo>
                    <a:lnTo>
                      <a:pt x="99968" y="13541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SMARTInkShape-1874"/>
              <p:cNvSpPr/>
              <p:nvPr/>
            </p:nvSpPr>
            <p:spPr>
              <a:xfrm>
                <a:off x="8193881" y="4179094"/>
                <a:ext cx="28576" cy="157163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157163">
                    <a:moveTo>
                      <a:pt x="0" y="0"/>
                    </a:moveTo>
                    <a:lnTo>
                      <a:pt x="0" y="34272"/>
                    </a:lnTo>
                    <a:lnTo>
                      <a:pt x="0" y="44958"/>
                    </a:lnTo>
                    <a:lnTo>
                      <a:pt x="8819" y="78756"/>
                    </a:lnTo>
                    <a:lnTo>
                      <a:pt x="13207" y="93873"/>
                    </a:lnTo>
                    <a:lnTo>
                      <a:pt x="16262" y="114746"/>
                    </a:lnTo>
                    <a:lnTo>
                      <a:pt x="19900" y="128719"/>
                    </a:lnTo>
                    <a:lnTo>
                      <a:pt x="21342" y="148197"/>
                    </a:lnTo>
                    <a:lnTo>
                      <a:pt x="28575" y="15716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SMARTInkShape-1875"/>
              <p:cNvSpPr/>
              <p:nvPr/>
            </p:nvSpPr>
            <p:spPr>
              <a:xfrm>
                <a:off x="8029957" y="4186238"/>
                <a:ext cx="142161" cy="164208"/>
              </a:xfrm>
              <a:custGeom>
                <a:avLst/>
                <a:gdLst/>
                <a:ahLst/>
                <a:cxnLst/>
                <a:rect l="0" t="0" r="0" b="0"/>
                <a:pathLst>
                  <a:path w="142161" h="164208">
                    <a:moveTo>
                      <a:pt x="49624" y="0"/>
                    </a:moveTo>
                    <a:lnTo>
                      <a:pt x="45831" y="0"/>
                    </a:lnTo>
                    <a:lnTo>
                      <a:pt x="44714" y="793"/>
                    </a:lnTo>
                    <a:lnTo>
                      <a:pt x="43970" y="2116"/>
                    </a:lnTo>
                    <a:lnTo>
                      <a:pt x="43473" y="3792"/>
                    </a:lnTo>
                    <a:lnTo>
                      <a:pt x="42349" y="4909"/>
                    </a:lnTo>
                    <a:lnTo>
                      <a:pt x="38982" y="6150"/>
                    </a:lnTo>
                    <a:lnTo>
                      <a:pt x="32625" y="6849"/>
                    </a:lnTo>
                    <a:lnTo>
                      <a:pt x="18129" y="14641"/>
                    </a:lnTo>
                    <a:lnTo>
                      <a:pt x="11814" y="20530"/>
                    </a:lnTo>
                    <a:lnTo>
                      <a:pt x="1551" y="35639"/>
                    </a:lnTo>
                    <a:lnTo>
                      <a:pt x="0" y="41435"/>
                    </a:lnTo>
                    <a:lnTo>
                      <a:pt x="1905" y="44344"/>
                    </a:lnTo>
                    <a:lnTo>
                      <a:pt x="5802" y="48888"/>
                    </a:lnTo>
                    <a:lnTo>
                      <a:pt x="17185" y="54695"/>
                    </a:lnTo>
                    <a:lnTo>
                      <a:pt x="47255" y="64777"/>
                    </a:lnTo>
                    <a:lnTo>
                      <a:pt x="80970" y="72969"/>
                    </a:lnTo>
                    <a:lnTo>
                      <a:pt x="96218" y="79035"/>
                    </a:lnTo>
                    <a:lnTo>
                      <a:pt x="130233" y="102401"/>
                    </a:lnTo>
                    <a:lnTo>
                      <a:pt x="133076" y="107159"/>
                    </a:lnTo>
                    <a:lnTo>
                      <a:pt x="135132" y="111920"/>
                    </a:lnTo>
                    <a:lnTo>
                      <a:pt x="139960" y="119063"/>
                    </a:lnTo>
                    <a:lnTo>
                      <a:pt x="141743" y="126206"/>
                    </a:lnTo>
                    <a:lnTo>
                      <a:pt x="142160" y="130968"/>
                    </a:lnTo>
                    <a:lnTo>
                      <a:pt x="140228" y="135731"/>
                    </a:lnTo>
                    <a:lnTo>
                      <a:pt x="125692" y="152400"/>
                    </a:lnTo>
                    <a:lnTo>
                      <a:pt x="121003" y="155045"/>
                    </a:lnTo>
                    <a:lnTo>
                      <a:pt x="94734" y="163561"/>
                    </a:lnTo>
                    <a:lnTo>
                      <a:pt x="73105" y="164207"/>
                    </a:lnTo>
                    <a:lnTo>
                      <a:pt x="65881" y="162145"/>
                    </a:lnTo>
                    <a:lnTo>
                      <a:pt x="59231" y="159377"/>
                    </a:lnTo>
                    <a:lnTo>
                      <a:pt x="38457" y="156563"/>
                    </a:lnTo>
                    <a:lnTo>
                      <a:pt x="28339" y="149430"/>
                    </a:lnTo>
                    <a:lnTo>
                      <a:pt x="24289" y="144994"/>
                    </a:lnTo>
                    <a:lnTo>
                      <a:pt x="19573" y="135679"/>
                    </a:lnTo>
                    <a:lnTo>
                      <a:pt x="16424" y="130945"/>
                    </a:lnTo>
                    <a:lnTo>
                      <a:pt x="15025" y="126196"/>
                    </a:lnTo>
                    <a:lnTo>
                      <a:pt x="13857" y="124612"/>
                    </a:lnTo>
                    <a:lnTo>
                      <a:pt x="12286" y="123556"/>
                    </a:lnTo>
                    <a:lnTo>
                      <a:pt x="6762" y="12144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SMARTInkShape-1876"/>
              <p:cNvSpPr/>
              <p:nvPr/>
            </p:nvSpPr>
            <p:spPr>
              <a:xfrm>
                <a:off x="7893844" y="4186267"/>
                <a:ext cx="92745" cy="157134"/>
              </a:xfrm>
              <a:custGeom>
                <a:avLst/>
                <a:gdLst/>
                <a:ahLst/>
                <a:cxnLst/>
                <a:rect l="0" t="0" r="0" b="0"/>
                <a:pathLst>
                  <a:path w="92745" h="157134">
                    <a:moveTo>
                      <a:pt x="0" y="99983"/>
                    </a:moveTo>
                    <a:lnTo>
                      <a:pt x="16999" y="99983"/>
                    </a:lnTo>
                    <a:lnTo>
                      <a:pt x="21578" y="97866"/>
                    </a:lnTo>
                    <a:lnTo>
                      <a:pt x="26259" y="95074"/>
                    </a:lnTo>
                    <a:lnTo>
                      <a:pt x="39965" y="89047"/>
                    </a:lnTo>
                    <a:lnTo>
                      <a:pt x="66087" y="69223"/>
                    </a:lnTo>
                    <a:lnTo>
                      <a:pt x="89683" y="38270"/>
                    </a:lnTo>
                    <a:lnTo>
                      <a:pt x="91924" y="30986"/>
                    </a:lnTo>
                    <a:lnTo>
                      <a:pt x="92744" y="19028"/>
                    </a:lnTo>
                    <a:lnTo>
                      <a:pt x="90697" y="14261"/>
                    </a:lnTo>
                    <a:lnTo>
                      <a:pt x="89039" y="11879"/>
                    </a:lnTo>
                    <a:lnTo>
                      <a:pt x="85081" y="9232"/>
                    </a:lnTo>
                    <a:lnTo>
                      <a:pt x="80676" y="7262"/>
                    </a:lnTo>
                    <a:lnTo>
                      <a:pt x="72811" y="1087"/>
                    </a:lnTo>
                    <a:lnTo>
                      <a:pt x="68052" y="301"/>
                    </a:lnTo>
                    <a:lnTo>
                      <a:pt x="54680" y="0"/>
                    </a:lnTo>
                    <a:lnTo>
                      <a:pt x="49966" y="2100"/>
                    </a:lnTo>
                    <a:lnTo>
                      <a:pt x="29543" y="20556"/>
                    </a:lnTo>
                    <a:lnTo>
                      <a:pt x="12201" y="43938"/>
                    </a:lnTo>
                    <a:lnTo>
                      <a:pt x="9391" y="51526"/>
                    </a:lnTo>
                    <a:lnTo>
                      <a:pt x="7349" y="59397"/>
                    </a:lnTo>
                    <a:lnTo>
                      <a:pt x="2530" y="69084"/>
                    </a:lnTo>
                    <a:lnTo>
                      <a:pt x="148" y="102243"/>
                    </a:lnTo>
                    <a:lnTo>
                      <a:pt x="859" y="113687"/>
                    </a:lnTo>
                    <a:lnTo>
                      <a:pt x="9951" y="134028"/>
                    </a:lnTo>
                    <a:lnTo>
                      <a:pt x="16796" y="144025"/>
                    </a:lnTo>
                    <a:lnTo>
                      <a:pt x="23604" y="147339"/>
                    </a:lnTo>
                    <a:lnTo>
                      <a:pt x="31128" y="149605"/>
                    </a:lnTo>
                    <a:lnTo>
                      <a:pt x="40620" y="154550"/>
                    </a:lnTo>
                    <a:lnTo>
                      <a:pt x="76298" y="157032"/>
                    </a:lnTo>
                    <a:lnTo>
                      <a:pt x="85725" y="15713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SMARTInkShape-1877"/>
              <p:cNvSpPr/>
              <p:nvPr/>
            </p:nvSpPr>
            <p:spPr>
              <a:xfrm>
                <a:off x="7750969" y="4171950"/>
                <a:ext cx="114301" cy="211201"/>
              </a:xfrm>
              <a:custGeom>
                <a:avLst/>
                <a:gdLst/>
                <a:ahLst/>
                <a:cxnLst/>
                <a:rect l="0" t="0" r="0" b="0"/>
                <a:pathLst>
                  <a:path w="114301" h="211201">
                    <a:moveTo>
                      <a:pt x="0" y="35719"/>
                    </a:moveTo>
                    <a:lnTo>
                      <a:pt x="0" y="52512"/>
                    </a:lnTo>
                    <a:lnTo>
                      <a:pt x="2117" y="57205"/>
                    </a:lnTo>
                    <a:lnTo>
                      <a:pt x="24042" y="91724"/>
                    </a:lnTo>
                    <a:lnTo>
                      <a:pt x="39498" y="123515"/>
                    </a:lnTo>
                    <a:lnTo>
                      <a:pt x="44314" y="140697"/>
                    </a:lnTo>
                    <a:lnTo>
                      <a:pt x="64331" y="173069"/>
                    </a:lnTo>
                    <a:lnTo>
                      <a:pt x="76205" y="189773"/>
                    </a:lnTo>
                    <a:lnTo>
                      <a:pt x="91458" y="205729"/>
                    </a:lnTo>
                    <a:lnTo>
                      <a:pt x="94358" y="206529"/>
                    </a:lnTo>
                    <a:lnTo>
                      <a:pt x="96243" y="206742"/>
                    </a:lnTo>
                    <a:lnTo>
                      <a:pt x="97499" y="207678"/>
                    </a:lnTo>
                    <a:lnTo>
                      <a:pt x="98895" y="210835"/>
                    </a:lnTo>
                    <a:lnTo>
                      <a:pt x="100062" y="211200"/>
                    </a:lnTo>
                    <a:lnTo>
                      <a:pt x="101632" y="210650"/>
                    </a:lnTo>
                    <a:lnTo>
                      <a:pt x="103474" y="209490"/>
                    </a:lnTo>
                    <a:lnTo>
                      <a:pt x="104701" y="207923"/>
                    </a:lnTo>
                    <a:lnTo>
                      <a:pt x="106065" y="204064"/>
                    </a:lnTo>
                    <a:lnTo>
                      <a:pt x="107113" y="172284"/>
                    </a:lnTo>
                    <a:lnTo>
                      <a:pt x="107931" y="162296"/>
                    </a:lnTo>
                    <a:lnTo>
                      <a:pt x="113857" y="128609"/>
                    </a:lnTo>
                    <a:lnTo>
                      <a:pt x="114274" y="95251"/>
                    </a:lnTo>
                    <a:lnTo>
                      <a:pt x="114297" y="62246"/>
                    </a:lnTo>
                    <a:lnTo>
                      <a:pt x="114300" y="26908"/>
                    </a:lnTo>
                    <a:lnTo>
                      <a:pt x="1143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SMARTInkShape-1878"/>
              <p:cNvSpPr/>
              <p:nvPr/>
            </p:nvSpPr>
            <p:spPr>
              <a:xfrm>
                <a:off x="7322628" y="4057706"/>
                <a:ext cx="392496" cy="367947"/>
              </a:xfrm>
              <a:custGeom>
                <a:avLst/>
                <a:gdLst/>
                <a:ahLst/>
                <a:cxnLst/>
                <a:rect l="0" t="0" r="0" b="0"/>
                <a:pathLst>
                  <a:path w="392496" h="367947">
                    <a:moveTo>
                      <a:pt x="49722" y="335700"/>
                    </a:moveTo>
                    <a:lnTo>
                      <a:pt x="49722" y="339492"/>
                    </a:lnTo>
                    <a:lnTo>
                      <a:pt x="50516" y="340610"/>
                    </a:lnTo>
                    <a:lnTo>
                      <a:pt x="51839" y="341355"/>
                    </a:lnTo>
                    <a:lnTo>
                      <a:pt x="53515" y="341851"/>
                    </a:lnTo>
                    <a:lnTo>
                      <a:pt x="54632" y="342976"/>
                    </a:lnTo>
                    <a:lnTo>
                      <a:pt x="58541" y="350484"/>
                    </a:lnTo>
                    <a:lnTo>
                      <a:pt x="60364" y="352700"/>
                    </a:lnTo>
                    <a:lnTo>
                      <a:pt x="74307" y="359611"/>
                    </a:lnTo>
                    <a:lnTo>
                      <a:pt x="99517" y="363661"/>
                    </a:lnTo>
                    <a:lnTo>
                      <a:pt x="130114" y="367946"/>
                    </a:lnTo>
                    <a:lnTo>
                      <a:pt x="145247" y="367759"/>
                    </a:lnTo>
                    <a:lnTo>
                      <a:pt x="178659" y="364734"/>
                    </a:lnTo>
                    <a:lnTo>
                      <a:pt x="201432" y="362823"/>
                    </a:lnTo>
                    <a:lnTo>
                      <a:pt x="232609" y="352909"/>
                    </a:lnTo>
                    <a:lnTo>
                      <a:pt x="264601" y="339917"/>
                    </a:lnTo>
                    <a:lnTo>
                      <a:pt x="296192" y="320371"/>
                    </a:lnTo>
                    <a:lnTo>
                      <a:pt x="326008" y="299158"/>
                    </a:lnTo>
                    <a:lnTo>
                      <a:pt x="346714" y="278858"/>
                    </a:lnTo>
                    <a:lnTo>
                      <a:pt x="372402" y="245231"/>
                    </a:lnTo>
                    <a:lnTo>
                      <a:pt x="387756" y="216639"/>
                    </a:lnTo>
                    <a:lnTo>
                      <a:pt x="391661" y="182860"/>
                    </a:lnTo>
                    <a:lnTo>
                      <a:pt x="392495" y="149434"/>
                    </a:lnTo>
                    <a:lnTo>
                      <a:pt x="388792" y="132167"/>
                    </a:lnTo>
                    <a:lnTo>
                      <a:pt x="373487" y="100015"/>
                    </a:lnTo>
                    <a:lnTo>
                      <a:pt x="348664" y="65807"/>
                    </a:lnTo>
                    <a:lnTo>
                      <a:pt x="328582" y="45704"/>
                    </a:lnTo>
                    <a:lnTo>
                      <a:pt x="294122" y="23119"/>
                    </a:lnTo>
                    <a:lnTo>
                      <a:pt x="258513" y="7241"/>
                    </a:lnTo>
                    <a:lnTo>
                      <a:pt x="247293" y="3187"/>
                    </a:lnTo>
                    <a:lnTo>
                      <a:pt x="213705" y="371"/>
                    </a:lnTo>
                    <a:lnTo>
                      <a:pt x="178267" y="0"/>
                    </a:lnTo>
                    <a:lnTo>
                      <a:pt x="147494" y="745"/>
                    </a:lnTo>
                    <a:lnTo>
                      <a:pt x="116484" y="7716"/>
                    </a:lnTo>
                    <a:lnTo>
                      <a:pt x="97650" y="12923"/>
                    </a:lnTo>
                    <a:lnTo>
                      <a:pt x="62282" y="33438"/>
                    </a:lnTo>
                    <a:lnTo>
                      <a:pt x="48328" y="45940"/>
                    </a:lnTo>
                    <a:lnTo>
                      <a:pt x="22834" y="80686"/>
                    </a:lnTo>
                    <a:lnTo>
                      <a:pt x="7008" y="115923"/>
                    </a:lnTo>
                    <a:lnTo>
                      <a:pt x="1156" y="139358"/>
                    </a:lnTo>
                    <a:lnTo>
                      <a:pt x="0" y="174797"/>
                    </a:lnTo>
                    <a:lnTo>
                      <a:pt x="594" y="200448"/>
                    </a:lnTo>
                    <a:lnTo>
                      <a:pt x="5444" y="230891"/>
                    </a:lnTo>
                    <a:lnTo>
                      <a:pt x="12703" y="254110"/>
                    </a:lnTo>
                    <a:lnTo>
                      <a:pt x="35010" y="285866"/>
                    </a:lnTo>
                    <a:lnTo>
                      <a:pt x="40802" y="294502"/>
                    </a:lnTo>
                    <a:lnTo>
                      <a:pt x="51400" y="303826"/>
                    </a:lnTo>
                    <a:lnTo>
                      <a:pt x="56866" y="31426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SMARTInkShape-1879"/>
              <p:cNvSpPr/>
              <p:nvPr/>
            </p:nvSpPr>
            <p:spPr>
              <a:xfrm>
                <a:off x="7408069" y="4167898"/>
                <a:ext cx="175223" cy="204078"/>
              </a:xfrm>
              <a:custGeom>
                <a:avLst/>
                <a:gdLst/>
                <a:ahLst/>
                <a:cxnLst/>
                <a:rect l="0" t="0" r="0" b="0"/>
                <a:pathLst>
                  <a:path w="175223" h="204078">
                    <a:moveTo>
                      <a:pt x="0" y="39771"/>
                    </a:moveTo>
                    <a:lnTo>
                      <a:pt x="0" y="19427"/>
                    </a:lnTo>
                    <a:lnTo>
                      <a:pt x="3793" y="14869"/>
                    </a:lnTo>
                    <a:lnTo>
                      <a:pt x="7771" y="12829"/>
                    </a:lnTo>
                    <a:lnTo>
                      <a:pt x="9943" y="12284"/>
                    </a:lnTo>
                    <a:lnTo>
                      <a:pt x="21486" y="5685"/>
                    </a:lnTo>
                    <a:lnTo>
                      <a:pt x="45393" y="0"/>
                    </a:lnTo>
                    <a:lnTo>
                      <a:pt x="77588" y="5862"/>
                    </a:lnTo>
                    <a:lnTo>
                      <a:pt x="105710" y="14676"/>
                    </a:lnTo>
                    <a:lnTo>
                      <a:pt x="112598" y="20944"/>
                    </a:lnTo>
                    <a:lnTo>
                      <a:pt x="123488" y="37904"/>
                    </a:lnTo>
                    <a:lnTo>
                      <a:pt x="127077" y="48037"/>
                    </a:lnTo>
                    <a:lnTo>
                      <a:pt x="128548" y="76845"/>
                    </a:lnTo>
                    <a:lnTo>
                      <a:pt x="126453" y="82177"/>
                    </a:lnTo>
                    <a:lnTo>
                      <a:pt x="123670" y="87193"/>
                    </a:lnTo>
                    <a:lnTo>
                      <a:pt x="121309" y="94480"/>
                    </a:lnTo>
                    <a:lnTo>
                      <a:pt x="117944" y="99275"/>
                    </a:lnTo>
                    <a:lnTo>
                      <a:pt x="111686" y="101936"/>
                    </a:lnTo>
                    <a:lnTo>
                      <a:pt x="104407" y="103912"/>
                    </a:lnTo>
                    <a:lnTo>
                      <a:pt x="95053" y="108694"/>
                    </a:lnTo>
                    <a:lnTo>
                      <a:pt x="71450" y="111207"/>
                    </a:lnTo>
                    <a:lnTo>
                      <a:pt x="84864" y="105554"/>
                    </a:lnTo>
                    <a:lnTo>
                      <a:pt x="87532" y="105057"/>
                    </a:lnTo>
                    <a:lnTo>
                      <a:pt x="120164" y="110940"/>
                    </a:lnTo>
                    <a:lnTo>
                      <a:pt x="133677" y="114921"/>
                    </a:lnTo>
                    <a:lnTo>
                      <a:pt x="143942" y="121128"/>
                    </a:lnTo>
                    <a:lnTo>
                      <a:pt x="165579" y="141206"/>
                    </a:lnTo>
                    <a:lnTo>
                      <a:pt x="168841" y="146501"/>
                    </a:lnTo>
                    <a:lnTo>
                      <a:pt x="175222" y="163687"/>
                    </a:lnTo>
                    <a:lnTo>
                      <a:pt x="172103" y="177582"/>
                    </a:lnTo>
                    <a:lnTo>
                      <a:pt x="164058" y="188730"/>
                    </a:lnTo>
                    <a:lnTo>
                      <a:pt x="158110" y="193287"/>
                    </a:lnTo>
                    <a:lnTo>
                      <a:pt x="138884" y="201362"/>
                    </a:lnTo>
                    <a:lnTo>
                      <a:pt x="106159" y="203839"/>
                    </a:lnTo>
                    <a:lnTo>
                      <a:pt x="92869" y="20407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SMARTInkShape-Group528"/>
            <p:cNvGrpSpPr/>
            <p:nvPr/>
          </p:nvGrpSpPr>
          <p:grpSpPr>
            <a:xfrm>
              <a:off x="7915283" y="4743553"/>
              <a:ext cx="978267" cy="349942"/>
              <a:chOff x="7915283" y="4743553"/>
              <a:chExt cx="978267" cy="349942"/>
            </a:xfrm>
          </p:grpSpPr>
          <p:sp>
            <p:nvSpPr>
              <p:cNvPr id="309" name="SMARTInkShape-1880"/>
              <p:cNvSpPr/>
              <p:nvPr/>
            </p:nvSpPr>
            <p:spPr>
              <a:xfrm>
                <a:off x="8508206" y="4787761"/>
                <a:ext cx="214314" cy="262826"/>
              </a:xfrm>
              <a:custGeom>
                <a:avLst/>
                <a:gdLst/>
                <a:ahLst/>
                <a:cxnLst/>
                <a:rect l="0" t="0" r="0" b="0"/>
                <a:pathLst>
                  <a:path w="214314" h="262826">
                    <a:moveTo>
                      <a:pt x="0" y="62845"/>
                    </a:moveTo>
                    <a:lnTo>
                      <a:pt x="0" y="96637"/>
                    </a:lnTo>
                    <a:lnTo>
                      <a:pt x="794" y="115322"/>
                    </a:lnTo>
                    <a:lnTo>
                      <a:pt x="6482" y="148725"/>
                    </a:lnTo>
                    <a:lnTo>
                      <a:pt x="11996" y="184241"/>
                    </a:lnTo>
                    <a:lnTo>
                      <a:pt x="14154" y="219865"/>
                    </a:lnTo>
                    <a:lnTo>
                      <a:pt x="15064" y="238892"/>
                    </a:lnTo>
                    <a:lnTo>
                      <a:pt x="21406" y="262718"/>
                    </a:lnTo>
                    <a:lnTo>
                      <a:pt x="25216" y="262825"/>
                    </a:lnTo>
                    <a:lnTo>
                      <a:pt x="26336" y="262046"/>
                    </a:lnTo>
                    <a:lnTo>
                      <a:pt x="27082" y="260734"/>
                    </a:lnTo>
                    <a:lnTo>
                      <a:pt x="28280" y="252923"/>
                    </a:lnTo>
                    <a:lnTo>
                      <a:pt x="27723" y="238034"/>
                    </a:lnTo>
                    <a:lnTo>
                      <a:pt x="22089" y="210393"/>
                    </a:lnTo>
                    <a:lnTo>
                      <a:pt x="19353" y="175023"/>
                    </a:lnTo>
                    <a:lnTo>
                      <a:pt x="14733" y="141867"/>
                    </a:lnTo>
                    <a:lnTo>
                      <a:pt x="15279" y="131304"/>
                    </a:lnTo>
                    <a:lnTo>
                      <a:pt x="21581" y="97656"/>
                    </a:lnTo>
                    <a:lnTo>
                      <a:pt x="26958" y="82921"/>
                    </a:lnTo>
                    <a:lnTo>
                      <a:pt x="27498" y="78611"/>
                    </a:lnTo>
                    <a:lnTo>
                      <a:pt x="28650" y="75737"/>
                    </a:lnTo>
                    <a:lnTo>
                      <a:pt x="30213" y="73821"/>
                    </a:lnTo>
                    <a:lnTo>
                      <a:pt x="41548" y="64063"/>
                    </a:lnTo>
                    <a:lnTo>
                      <a:pt x="46266" y="63206"/>
                    </a:lnTo>
                    <a:lnTo>
                      <a:pt x="50461" y="65122"/>
                    </a:lnTo>
                    <a:lnTo>
                      <a:pt x="52691" y="66744"/>
                    </a:lnTo>
                    <a:lnTo>
                      <a:pt x="55168" y="70664"/>
                    </a:lnTo>
                    <a:lnTo>
                      <a:pt x="57063" y="75051"/>
                    </a:lnTo>
                    <a:lnTo>
                      <a:pt x="60552" y="79647"/>
                    </a:lnTo>
                    <a:lnTo>
                      <a:pt x="62631" y="86452"/>
                    </a:lnTo>
                    <a:lnTo>
                      <a:pt x="65918" y="99209"/>
                    </a:lnTo>
                    <a:lnTo>
                      <a:pt x="76607" y="127196"/>
                    </a:lnTo>
                    <a:lnTo>
                      <a:pt x="84025" y="155869"/>
                    </a:lnTo>
                    <a:lnTo>
                      <a:pt x="90887" y="176705"/>
                    </a:lnTo>
                    <a:lnTo>
                      <a:pt x="94398" y="191303"/>
                    </a:lnTo>
                    <a:lnTo>
                      <a:pt x="98904" y="206664"/>
                    </a:lnTo>
                    <a:lnTo>
                      <a:pt x="100012" y="241099"/>
                    </a:lnTo>
                    <a:lnTo>
                      <a:pt x="100013" y="205386"/>
                    </a:lnTo>
                    <a:lnTo>
                      <a:pt x="100013" y="175000"/>
                    </a:lnTo>
                    <a:lnTo>
                      <a:pt x="100013" y="141144"/>
                    </a:lnTo>
                    <a:lnTo>
                      <a:pt x="100013" y="108562"/>
                    </a:lnTo>
                    <a:lnTo>
                      <a:pt x="100013" y="75756"/>
                    </a:lnTo>
                    <a:lnTo>
                      <a:pt x="100807" y="53989"/>
                    </a:lnTo>
                    <a:lnTo>
                      <a:pt x="109956" y="29596"/>
                    </a:lnTo>
                    <a:lnTo>
                      <a:pt x="121499" y="13478"/>
                    </a:lnTo>
                    <a:lnTo>
                      <a:pt x="130980" y="3440"/>
                    </a:lnTo>
                    <a:lnTo>
                      <a:pt x="135736" y="724"/>
                    </a:lnTo>
                    <a:lnTo>
                      <a:pt x="138116" y="0"/>
                    </a:lnTo>
                    <a:lnTo>
                      <a:pt x="140496" y="311"/>
                    </a:lnTo>
                    <a:lnTo>
                      <a:pt x="145258" y="2773"/>
                    </a:lnTo>
                    <a:lnTo>
                      <a:pt x="152401" y="8622"/>
                    </a:lnTo>
                    <a:lnTo>
                      <a:pt x="159544" y="19174"/>
                    </a:lnTo>
                    <a:lnTo>
                      <a:pt x="169731" y="51825"/>
                    </a:lnTo>
                    <a:lnTo>
                      <a:pt x="183415" y="86798"/>
                    </a:lnTo>
                    <a:lnTo>
                      <a:pt x="190776" y="111233"/>
                    </a:lnTo>
                    <a:lnTo>
                      <a:pt x="198351" y="146939"/>
                    </a:lnTo>
                    <a:lnTo>
                      <a:pt x="201646" y="162375"/>
                    </a:lnTo>
                    <a:lnTo>
                      <a:pt x="208801" y="183619"/>
                    </a:lnTo>
                    <a:lnTo>
                      <a:pt x="210638" y="186224"/>
                    </a:lnTo>
                    <a:lnTo>
                      <a:pt x="213224" y="197474"/>
                    </a:lnTo>
                    <a:lnTo>
                      <a:pt x="212793" y="200223"/>
                    </a:lnTo>
                    <a:lnTo>
                      <a:pt x="211712" y="202055"/>
                    </a:lnTo>
                    <a:lnTo>
                      <a:pt x="210198" y="203277"/>
                    </a:lnTo>
                    <a:lnTo>
                      <a:pt x="209982" y="204885"/>
                    </a:lnTo>
                    <a:lnTo>
                      <a:pt x="214313" y="21286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SMARTInkShape-1881"/>
              <p:cNvSpPr/>
              <p:nvPr/>
            </p:nvSpPr>
            <p:spPr>
              <a:xfrm>
                <a:off x="8072438" y="4843463"/>
                <a:ext cx="271236" cy="206448"/>
              </a:xfrm>
              <a:custGeom>
                <a:avLst/>
                <a:gdLst/>
                <a:ahLst/>
                <a:cxnLst/>
                <a:rect l="0" t="0" r="0" b="0"/>
                <a:pathLst>
                  <a:path w="271236" h="206448">
                    <a:moveTo>
                      <a:pt x="0" y="57150"/>
                    </a:moveTo>
                    <a:lnTo>
                      <a:pt x="7584" y="57150"/>
                    </a:lnTo>
                    <a:lnTo>
                      <a:pt x="13424" y="59266"/>
                    </a:lnTo>
                    <a:lnTo>
                      <a:pt x="16093" y="60942"/>
                    </a:lnTo>
                    <a:lnTo>
                      <a:pt x="47578" y="58197"/>
                    </a:lnTo>
                    <a:lnTo>
                      <a:pt x="78368" y="55125"/>
                    </a:lnTo>
                    <a:lnTo>
                      <a:pt x="90392" y="52281"/>
                    </a:lnTo>
                    <a:lnTo>
                      <a:pt x="121984" y="48338"/>
                    </a:lnTo>
                    <a:lnTo>
                      <a:pt x="135891" y="44484"/>
                    </a:lnTo>
                    <a:lnTo>
                      <a:pt x="150066" y="41226"/>
                    </a:lnTo>
                    <a:lnTo>
                      <a:pt x="185111" y="27042"/>
                    </a:lnTo>
                    <a:lnTo>
                      <a:pt x="192427" y="21759"/>
                    </a:lnTo>
                    <a:lnTo>
                      <a:pt x="192746" y="17736"/>
                    </a:lnTo>
                    <a:lnTo>
                      <a:pt x="191997" y="16586"/>
                    </a:lnTo>
                    <a:lnTo>
                      <a:pt x="190704" y="15820"/>
                    </a:lnTo>
                    <a:lnTo>
                      <a:pt x="185092" y="14741"/>
                    </a:lnTo>
                    <a:lnTo>
                      <a:pt x="182926" y="14590"/>
                    </a:lnTo>
                    <a:lnTo>
                      <a:pt x="181481" y="15283"/>
                    </a:lnTo>
                    <a:lnTo>
                      <a:pt x="180519" y="16538"/>
                    </a:lnTo>
                    <a:lnTo>
                      <a:pt x="178655" y="20050"/>
                    </a:lnTo>
                    <a:lnTo>
                      <a:pt x="173937" y="26490"/>
                    </a:lnTo>
                    <a:lnTo>
                      <a:pt x="162673" y="58830"/>
                    </a:lnTo>
                    <a:lnTo>
                      <a:pt x="159611" y="67422"/>
                    </a:lnTo>
                    <a:lnTo>
                      <a:pt x="157377" y="100225"/>
                    </a:lnTo>
                    <a:lnTo>
                      <a:pt x="157181" y="131572"/>
                    </a:lnTo>
                    <a:lnTo>
                      <a:pt x="157957" y="161099"/>
                    </a:lnTo>
                    <a:lnTo>
                      <a:pt x="162866" y="173498"/>
                    </a:lnTo>
                    <a:lnTo>
                      <a:pt x="184804" y="198949"/>
                    </a:lnTo>
                    <a:lnTo>
                      <a:pt x="191408" y="203515"/>
                    </a:lnTo>
                    <a:lnTo>
                      <a:pt x="197782" y="205544"/>
                    </a:lnTo>
                    <a:lnTo>
                      <a:pt x="205907" y="206447"/>
                    </a:lnTo>
                    <a:lnTo>
                      <a:pt x="223198" y="199370"/>
                    </a:lnTo>
                    <a:lnTo>
                      <a:pt x="244585" y="183508"/>
                    </a:lnTo>
                    <a:lnTo>
                      <a:pt x="262739" y="150273"/>
                    </a:lnTo>
                    <a:lnTo>
                      <a:pt x="268877" y="130779"/>
                    </a:lnTo>
                    <a:lnTo>
                      <a:pt x="271235" y="98088"/>
                    </a:lnTo>
                    <a:lnTo>
                      <a:pt x="270567" y="85663"/>
                    </a:lnTo>
                    <a:lnTo>
                      <a:pt x="263384" y="53385"/>
                    </a:lnTo>
                    <a:lnTo>
                      <a:pt x="248311" y="22474"/>
                    </a:lnTo>
                    <a:lnTo>
                      <a:pt x="227269" y="5063"/>
                    </a:lnTo>
                    <a:lnTo>
                      <a:pt x="219806" y="2250"/>
                    </a:lnTo>
                    <a:lnTo>
                      <a:pt x="185737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SMARTInkShape-1882"/>
              <p:cNvSpPr/>
              <p:nvPr/>
            </p:nvSpPr>
            <p:spPr>
              <a:xfrm>
                <a:off x="8751519" y="4751881"/>
                <a:ext cx="142031" cy="248204"/>
              </a:xfrm>
              <a:custGeom>
                <a:avLst/>
                <a:gdLst/>
                <a:ahLst/>
                <a:cxnLst/>
                <a:rect l="0" t="0" r="0" b="0"/>
                <a:pathLst>
                  <a:path w="142031" h="248204">
                    <a:moveTo>
                      <a:pt x="92444" y="13000"/>
                    </a:moveTo>
                    <a:lnTo>
                      <a:pt x="88651" y="13000"/>
                    </a:lnTo>
                    <a:lnTo>
                      <a:pt x="87534" y="12207"/>
                    </a:lnTo>
                    <a:lnTo>
                      <a:pt x="86789" y="10884"/>
                    </a:lnTo>
                    <a:lnTo>
                      <a:pt x="86293" y="9208"/>
                    </a:lnTo>
                    <a:lnTo>
                      <a:pt x="81802" y="3057"/>
                    </a:lnTo>
                    <a:lnTo>
                      <a:pt x="77660" y="644"/>
                    </a:lnTo>
                    <a:lnTo>
                      <a:pt x="75444" y="0"/>
                    </a:lnTo>
                    <a:lnTo>
                      <a:pt x="68749" y="1401"/>
                    </a:lnTo>
                    <a:lnTo>
                      <a:pt x="50010" y="7582"/>
                    </a:lnTo>
                    <a:lnTo>
                      <a:pt x="19625" y="29699"/>
                    </a:lnTo>
                    <a:lnTo>
                      <a:pt x="4425" y="53902"/>
                    </a:lnTo>
                    <a:lnTo>
                      <a:pt x="1012" y="64101"/>
                    </a:lnTo>
                    <a:lnTo>
                      <a:pt x="0" y="72151"/>
                    </a:lnTo>
                    <a:lnTo>
                      <a:pt x="1881" y="77125"/>
                    </a:lnTo>
                    <a:lnTo>
                      <a:pt x="9555" y="86786"/>
                    </a:lnTo>
                    <a:lnTo>
                      <a:pt x="14065" y="89450"/>
                    </a:lnTo>
                    <a:lnTo>
                      <a:pt x="44278" y="101400"/>
                    </a:lnTo>
                    <a:lnTo>
                      <a:pt x="75518" y="115420"/>
                    </a:lnTo>
                    <a:lnTo>
                      <a:pt x="106686" y="135835"/>
                    </a:lnTo>
                    <a:lnTo>
                      <a:pt x="130481" y="168873"/>
                    </a:lnTo>
                    <a:lnTo>
                      <a:pt x="139262" y="182138"/>
                    </a:lnTo>
                    <a:lnTo>
                      <a:pt x="142030" y="203823"/>
                    </a:lnTo>
                    <a:lnTo>
                      <a:pt x="141573" y="222614"/>
                    </a:lnTo>
                    <a:lnTo>
                      <a:pt x="138621" y="232104"/>
                    </a:lnTo>
                    <a:lnTo>
                      <a:pt x="130429" y="239497"/>
                    </a:lnTo>
                    <a:lnTo>
                      <a:pt x="116663" y="246004"/>
                    </a:lnTo>
                    <a:lnTo>
                      <a:pt x="101108" y="248203"/>
                    </a:lnTo>
                    <a:lnTo>
                      <a:pt x="77839" y="247843"/>
                    </a:lnTo>
                    <a:lnTo>
                      <a:pt x="43905" y="238098"/>
                    </a:lnTo>
                    <a:lnTo>
                      <a:pt x="32085" y="234382"/>
                    </a:lnTo>
                    <a:lnTo>
                      <a:pt x="28150" y="2273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SMARTInkShape-1883"/>
              <p:cNvSpPr/>
              <p:nvPr/>
            </p:nvSpPr>
            <p:spPr>
              <a:xfrm>
                <a:off x="7915283" y="4807744"/>
                <a:ext cx="71431" cy="285751"/>
              </a:xfrm>
              <a:custGeom>
                <a:avLst/>
                <a:gdLst/>
                <a:ahLst/>
                <a:cxnLst/>
                <a:rect l="0" t="0" r="0" b="0"/>
                <a:pathLst>
                  <a:path w="71431" h="285751">
                    <a:moveTo>
                      <a:pt x="7136" y="0"/>
                    </a:moveTo>
                    <a:lnTo>
                      <a:pt x="985" y="0"/>
                    </a:lnTo>
                    <a:lnTo>
                      <a:pt x="654" y="794"/>
                    </a:lnTo>
                    <a:lnTo>
                      <a:pt x="0" y="17698"/>
                    </a:lnTo>
                    <a:lnTo>
                      <a:pt x="2112" y="21889"/>
                    </a:lnTo>
                    <a:lnTo>
                      <a:pt x="3786" y="24118"/>
                    </a:lnTo>
                    <a:lnTo>
                      <a:pt x="5647" y="30827"/>
                    </a:lnTo>
                    <a:lnTo>
                      <a:pt x="9122" y="57347"/>
                    </a:lnTo>
                    <a:lnTo>
                      <a:pt x="14868" y="69379"/>
                    </a:lnTo>
                    <a:lnTo>
                      <a:pt x="17053" y="72446"/>
                    </a:lnTo>
                    <a:lnTo>
                      <a:pt x="20128" y="88140"/>
                    </a:lnTo>
                    <a:lnTo>
                      <a:pt x="23370" y="113991"/>
                    </a:lnTo>
                    <a:lnTo>
                      <a:pt x="27027" y="130612"/>
                    </a:lnTo>
                    <a:lnTo>
                      <a:pt x="30227" y="148502"/>
                    </a:lnTo>
                    <a:lnTo>
                      <a:pt x="34086" y="163856"/>
                    </a:lnTo>
                    <a:lnTo>
                      <a:pt x="37685" y="187187"/>
                    </a:lnTo>
                    <a:lnTo>
                      <a:pt x="48916" y="222745"/>
                    </a:lnTo>
                    <a:lnTo>
                      <a:pt x="50578" y="238056"/>
                    </a:lnTo>
                    <a:lnTo>
                      <a:pt x="63564" y="270634"/>
                    </a:lnTo>
                    <a:lnTo>
                      <a:pt x="63965" y="274534"/>
                    </a:lnTo>
                    <a:lnTo>
                      <a:pt x="64866" y="275891"/>
                    </a:lnTo>
                    <a:lnTo>
                      <a:pt x="66260" y="276796"/>
                    </a:lnTo>
                    <a:lnTo>
                      <a:pt x="70409" y="278249"/>
                    </a:lnTo>
                    <a:lnTo>
                      <a:pt x="70976" y="280563"/>
                    </a:lnTo>
                    <a:lnTo>
                      <a:pt x="71430" y="28575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SMARTInkShape-1884"/>
              <p:cNvSpPr/>
              <p:nvPr/>
            </p:nvSpPr>
            <p:spPr>
              <a:xfrm>
                <a:off x="8365331" y="4829175"/>
                <a:ext cx="100014" cy="228498"/>
              </a:xfrm>
              <a:custGeom>
                <a:avLst/>
                <a:gdLst/>
                <a:ahLst/>
                <a:cxnLst/>
                <a:rect l="0" t="0" r="0" b="0"/>
                <a:pathLst>
                  <a:path w="100014" h="228498">
                    <a:moveTo>
                      <a:pt x="0" y="0"/>
                    </a:moveTo>
                    <a:lnTo>
                      <a:pt x="0" y="32577"/>
                    </a:lnTo>
                    <a:lnTo>
                      <a:pt x="1588" y="52779"/>
                    </a:lnTo>
                    <a:lnTo>
                      <a:pt x="11309" y="88007"/>
                    </a:lnTo>
                    <a:lnTo>
                      <a:pt x="18805" y="120951"/>
                    </a:lnTo>
                    <a:lnTo>
                      <a:pt x="24878" y="151051"/>
                    </a:lnTo>
                    <a:lnTo>
                      <a:pt x="32043" y="183029"/>
                    </a:lnTo>
                    <a:lnTo>
                      <a:pt x="35576" y="218258"/>
                    </a:lnTo>
                    <a:lnTo>
                      <a:pt x="35690" y="224617"/>
                    </a:lnTo>
                    <a:lnTo>
                      <a:pt x="36494" y="225945"/>
                    </a:lnTo>
                    <a:lnTo>
                      <a:pt x="37823" y="226830"/>
                    </a:lnTo>
                    <a:lnTo>
                      <a:pt x="42567" y="228497"/>
                    </a:lnTo>
                    <a:lnTo>
                      <a:pt x="42860" y="200958"/>
                    </a:lnTo>
                    <a:lnTo>
                      <a:pt x="37953" y="167548"/>
                    </a:lnTo>
                    <a:lnTo>
                      <a:pt x="32221" y="132807"/>
                    </a:lnTo>
                    <a:lnTo>
                      <a:pt x="29055" y="101744"/>
                    </a:lnTo>
                    <a:lnTo>
                      <a:pt x="28603" y="66776"/>
                    </a:lnTo>
                    <a:lnTo>
                      <a:pt x="34728" y="31958"/>
                    </a:lnTo>
                    <a:lnTo>
                      <a:pt x="36646" y="27656"/>
                    </a:lnTo>
                    <a:lnTo>
                      <a:pt x="59335" y="4912"/>
                    </a:lnTo>
                    <a:lnTo>
                      <a:pt x="64206" y="2183"/>
                    </a:lnTo>
                    <a:lnTo>
                      <a:pt x="73802" y="431"/>
                    </a:lnTo>
                    <a:lnTo>
                      <a:pt x="100013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SMARTInkShape-1885"/>
              <p:cNvSpPr/>
              <p:nvPr/>
            </p:nvSpPr>
            <p:spPr>
              <a:xfrm>
                <a:off x="8115300" y="4743553"/>
                <a:ext cx="92870" cy="335654"/>
              </a:xfrm>
              <a:custGeom>
                <a:avLst/>
                <a:gdLst/>
                <a:ahLst/>
                <a:cxnLst/>
                <a:rect l="0" t="0" r="0" b="0"/>
                <a:pathLst>
                  <a:path w="92870" h="335654">
                    <a:moveTo>
                      <a:pt x="92869" y="21328"/>
                    </a:moveTo>
                    <a:lnTo>
                      <a:pt x="82256" y="11509"/>
                    </a:lnTo>
                    <a:lnTo>
                      <a:pt x="58715" y="1648"/>
                    </a:lnTo>
                    <a:lnTo>
                      <a:pt x="40573" y="0"/>
                    </a:lnTo>
                    <a:lnTo>
                      <a:pt x="29573" y="3720"/>
                    </a:lnTo>
                    <a:lnTo>
                      <a:pt x="20051" y="9849"/>
                    </a:lnTo>
                    <a:lnTo>
                      <a:pt x="16849" y="14374"/>
                    </a:lnTo>
                    <a:lnTo>
                      <a:pt x="3690" y="48642"/>
                    </a:lnTo>
                    <a:lnTo>
                      <a:pt x="324" y="82346"/>
                    </a:lnTo>
                    <a:lnTo>
                      <a:pt x="29" y="115529"/>
                    </a:lnTo>
                    <a:lnTo>
                      <a:pt x="2" y="151026"/>
                    </a:lnTo>
                    <a:lnTo>
                      <a:pt x="0" y="186725"/>
                    </a:lnTo>
                    <a:lnTo>
                      <a:pt x="5655" y="219380"/>
                    </a:lnTo>
                    <a:lnTo>
                      <a:pt x="11857" y="249815"/>
                    </a:lnTo>
                    <a:lnTo>
                      <a:pt x="14868" y="281460"/>
                    </a:lnTo>
                    <a:lnTo>
                      <a:pt x="19927" y="299223"/>
                    </a:lnTo>
                    <a:lnTo>
                      <a:pt x="42863" y="33565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ACTIVE TRANSPORT PROCESS OF </a:t>
            </a:r>
            <a:r>
              <a:rPr lang="en-US" u="sng" dirty="0">
                <a:solidFill>
                  <a:srgbClr val="009900"/>
                </a:solidFill>
              </a:rPr>
              <a:t>EXOCYTOSIS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54933" y="3244316"/>
            <a:ext cx="7338508" cy="3010347"/>
          </a:xfrm>
        </p:spPr>
        <p:txBody>
          <a:bodyPr>
            <a:normAutofit/>
          </a:bodyPr>
          <a:lstStyle/>
          <a:p>
            <a:r>
              <a:rPr lang="en-US" sz="2800" b="1" dirty="0"/>
              <a:t>DURING </a:t>
            </a:r>
            <a:r>
              <a:rPr lang="en-US" sz="2800" b="1" dirty="0">
                <a:solidFill>
                  <a:srgbClr val="33CC33"/>
                </a:solidFill>
              </a:rPr>
              <a:t>EXOCYTOSIS</a:t>
            </a:r>
            <a:r>
              <a:rPr lang="en-US" sz="2800" b="1" dirty="0"/>
              <a:t>,  A VESICLE MOVES TO THE CELL MEMBRANE, FUSES WITH IT, AND THEN RELEASES IT’S CONTENTS TO THE OUTSIDE OF THE CELL.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311315" y="1539448"/>
            <a:ext cx="4396489" cy="1385715"/>
            <a:chOff x="3311315" y="1539448"/>
            <a:chExt cx="4396489" cy="1385715"/>
          </a:xfrm>
        </p:grpSpPr>
        <p:grpSp>
          <p:nvGrpSpPr>
            <p:cNvPr id="3" name="Group 2"/>
            <p:cNvGrpSpPr/>
            <p:nvPr/>
          </p:nvGrpSpPr>
          <p:grpSpPr>
            <a:xfrm>
              <a:off x="5807565" y="2039337"/>
              <a:ext cx="1900239" cy="885826"/>
              <a:chOff x="6565106" y="1650206"/>
              <a:chExt cx="1900239" cy="885826"/>
            </a:xfrm>
          </p:grpSpPr>
          <p:grpSp>
            <p:nvGrpSpPr>
              <p:cNvPr id="16455" name="SMARTInkShape-Group546"/>
              <p:cNvGrpSpPr/>
              <p:nvPr/>
            </p:nvGrpSpPr>
            <p:grpSpPr>
              <a:xfrm>
                <a:off x="7181008" y="2214681"/>
                <a:ext cx="477093" cy="321351"/>
                <a:chOff x="7181008" y="2214681"/>
                <a:chExt cx="477093" cy="321351"/>
              </a:xfrm>
            </p:grpSpPr>
            <p:sp>
              <p:nvSpPr>
                <p:cNvPr id="16451" name="SMARTInkShape-1917"/>
                <p:cNvSpPr/>
                <p:nvPr/>
              </p:nvSpPr>
              <p:spPr>
                <a:xfrm>
                  <a:off x="7181008" y="2214681"/>
                  <a:ext cx="119906" cy="2853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9906" h="285390">
                      <a:moveTo>
                        <a:pt x="112761" y="71319"/>
                      </a:moveTo>
                      <a:lnTo>
                        <a:pt x="107106" y="57894"/>
                      </a:lnTo>
                      <a:lnTo>
                        <a:pt x="103942" y="48027"/>
                      </a:lnTo>
                      <a:lnTo>
                        <a:pt x="100093" y="37165"/>
                      </a:lnTo>
                      <a:lnTo>
                        <a:pt x="97893" y="19784"/>
                      </a:lnTo>
                      <a:lnTo>
                        <a:pt x="96499" y="17913"/>
                      </a:lnTo>
                      <a:lnTo>
                        <a:pt x="76991" y="1910"/>
                      </a:lnTo>
                      <a:lnTo>
                        <a:pt x="65129" y="149"/>
                      </a:lnTo>
                      <a:lnTo>
                        <a:pt x="60370" y="0"/>
                      </a:lnTo>
                      <a:lnTo>
                        <a:pt x="45644" y="3709"/>
                      </a:lnTo>
                      <a:lnTo>
                        <a:pt x="37158" y="9785"/>
                      </a:lnTo>
                      <a:lnTo>
                        <a:pt x="25243" y="22828"/>
                      </a:lnTo>
                      <a:lnTo>
                        <a:pt x="15246" y="58389"/>
                      </a:lnTo>
                      <a:lnTo>
                        <a:pt x="7031" y="93086"/>
                      </a:lnTo>
                      <a:lnTo>
                        <a:pt x="138" y="128513"/>
                      </a:lnTo>
                      <a:lnTo>
                        <a:pt x="0" y="142776"/>
                      </a:lnTo>
                      <a:lnTo>
                        <a:pt x="4709" y="178478"/>
                      </a:lnTo>
                      <a:lnTo>
                        <a:pt x="13258" y="212078"/>
                      </a:lnTo>
                      <a:lnTo>
                        <a:pt x="27081" y="246121"/>
                      </a:lnTo>
                      <a:lnTo>
                        <a:pt x="40536" y="267023"/>
                      </a:lnTo>
                      <a:lnTo>
                        <a:pt x="55906" y="279412"/>
                      </a:lnTo>
                      <a:lnTo>
                        <a:pt x="63151" y="282867"/>
                      </a:lnTo>
                      <a:lnTo>
                        <a:pt x="85400" y="285389"/>
                      </a:lnTo>
                      <a:lnTo>
                        <a:pt x="100950" y="277975"/>
                      </a:lnTo>
                      <a:lnTo>
                        <a:pt x="119905" y="26420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2" name="SMARTInkShape-1918"/>
                <p:cNvSpPr/>
                <p:nvPr/>
              </p:nvSpPr>
              <p:spPr>
                <a:xfrm>
                  <a:off x="7622381" y="2257425"/>
                  <a:ext cx="35720" cy="278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20" h="278607">
                      <a:moveTo>
                        <a:pt x="0" y="0"/>
                      </a:moveTo>
                      <a:lnTo>
                        <a:pt x="7057" y="0"/>
                      </a:lnTo>
                      <a:lnTo>
                        <a:pt x="7142" y="32905"/>
                      </a:lnTo>
                      <a:lnTo>
                        <a:pt x="7144" y="63503"/>
                      </a:lnTo>
                      <a:lnTo>
                        <a:pt x="7144" y="92713"/>
                      </a:lnTo>
                      <a:lnTo>
                        <a:pt x="7144" y="121413"/>
                      </a:lnTo>
                      <a:lnTo>
                        <a:pt x="7144" y="150013"/>
                      </a:lnTo>
                      <a:lnTo>
                        <a:pt x="9261" y="171448"/>
                      </a:lnTo>
                      <a:lnTo>
                        <a:pt x="13295" y="200025"/>
                      </a:lnTo>
                      <a:lnTo>
                        <a:pt x="19001" y="232716"/>
                      </a:lnTo>
                      <a:lnTo>
                        <a:pt x="22012" y="260522"/>
                      </a:lnTo>
                      <a:lnTo>
                        <a:pt x="27554" y="269865"/>
                      </a:lnTo>
                      <a:lnTo>
                        <a:pt x="35719" y="278606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3" name="SMARTInkShape-1919"/>
                <p:cNvSpPr/>
                <p:nvPr/>
              </p:nvSpPr>
              <p:spPr>
                <a:xfrm>
                  <a:off x="7536656" y="2250281"/>
                  <a:ext cx="28576" cy="2571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257176">
                      <a:moveTo>
                        <a:pt x="0" y="0"/>
                      </a:moveTo>
                      <a:lnTo>
                        <a:pt x="0" y="31456"/>
                      </a:lnTo>
                      <a:lnTo>
                        <a:pt x="0" y="65279"/>
                      </a:lnTo>
                      <a:lnTo>
                        <a:pt x="0" y="95180"/>
                      </a:lnTo>
                      <a:lnTo>
                        <a:pt x="0" y="127633"/>
                      </a:lnTo>
                      <a:lnTo>
                        <a:pt x="0" y="161113"/>
                      </a:lnTo>
                      <a:lnTo>
                        <a:pt x="4910" y="193074"/>
                      </a:lnTo>
                      <a:lnTo>
                        <a:pt x="8819" y="223611"/>
                      </a:lnTo>
                      <a:lnTo>
                        <a:pt x="14784" y="244320"/>
                      </a:lnTo>
                      <a:lnTo>
                        <a:pt x="21042" y="256423"/>
                      </a:lnTo>
                      <a:lnTo>
                        <a:pt x="28575" y="257175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4" name="SMARTInkShape-1920"/>
                <p:cNvSpPr/>
                <p:nvPr/>
              </p:nvSpPr>
              <p:spPr>
                <a:xfrm>
                  <a:off x="7336631" y="2293511"/>
                  <a:ext cx="135733" cy="2043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3" h="204372">
                      <a:moveTo>
                        <a:pt x="0" y="99645"/>
                      </a:moveTo>
                      <a:lnTo>
                        <a:pt x="6151" y="105796"/>
                      </a:lnTo>
                      <a:lnTo>
                        <a:pt x="10642" y="106495"/>
                      </a:lnTo>
                      <a:lnTo>
                        <a:pt x="17000" y="106702"/>
                      </a:lnTo>
                      <a:lnTo>
                        <a:pt x="50451" y="95393"/>
                      </a:lnTo>
                      <a:lnTo>
                        <a:pt x="65308" y="92564"/>
                      </a:lnTo>
                      <a:lnTo>
                        <a:pt x="91160" y="78078"/>
                      </a:lnTo>
                      <a:lnTo>
                        <a:pt x="102057" y="68662"/>
                      </a:lnTo>
                      <a:lnTo>
                        <a:pt x="116652" y="44456"/>
                      </a:lnTo>
                      <a:lnTo>
                        <a:pt x="120024" y="30464"/>
                      </a:lnTo>
                      <a:lnTo>
                        <a:pt x="118696" y="21009"/>
                      </a:lnTo>
                      <a:lnTo>
                        <a:pt x="115460" y="13102"/>
                      </a:lnTo>
                      <a:lnTo>
                        <a:pt x="113486" y="10993"/>
                      </a:lnTo>
                      <a:lnTo>
                        <a:pt x="99941" y="1493"/>
                      </a:lnTo>
                      <a:lnTo>
                        <a:pt x="90474" y="0"/>
                      </a:lnTo>
                      <a:lnTo>
                        <a:pt x="85719" y="1913"/>
                      </a:lnTo>
                      <a:lnTo>
                        <a:pt x="65264" y="20227"/>
                      </a:lnTo>
                      <a:lnTo>
                        <a:pt x="40531" y="52904"/>
                      </a:lnTo>
                      <a:lnTo>
                        <a:pt x="24026" y="87879"/>
                      </a:lnTo>
                      <a:lnTo>
                        <a:pt x="16447" y="112314"/>
                      </a:lnTo>
                      <a:lnTo>
                        <a:pt x="14714" y="132663"/>
                      </a:lnTo>
                      <a:lnTo>
                        <a:pt x="19998" y="165945"/>
                      </a:lnTo>
                      <a:lnTo>
                        <a:pt x="20476" y="170039"/>
                      </a:lnTo>
                      <a:lnTo>
                        <a:pt x="22382" y="173562"/>
                      </a:lnTo>
                      <a:lnTo>
                        <a:pt x="52633" y="198599"/>
                      </a:lnTo>
                      <a:lnTo>
                        <a:pt x="64631" y="204371"/>
                      </a:lnTo>
                      <a:lnTo>
                        <a:pt x="72646" y="203605"/>
                      </a:lnTo>
                      <a:lnTo>
                        <a:pt x="104434" y="193681"/>
                      </a:lnTo>
                      <a:lnTo>
                        <a:pt x="135732" y="16393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460" name="SMARTInkShape-Group547"/>
              <p:cNvGrpSpPr/>
              <p:nvPr/>
            </p:nvGrpSpPr>
            <p:grpSpPr>
              <a:xfrm>
                <a:off x="7929563" y="1650206"/>
                <a:ext cx="535782" cy="378620"/>
                <a:chOff x="7929563" y="1650206"/>
                <a:chExt cx="535782" cy="378620"/>
              </a:xfrm>
            </p:grpSpPr>
            <p:sp>
              <p:nvSpPr>
                <p:cNvPr id="16456" name="SMARTInkShape-1921"/>
                <p:cNvSpPr/>
                <p:nvPr/>
              </p:nvSpPr>
              <p:spPr>
                <a:xfrm>
                  <a:off x="7929563" y="1778794"/>
                  <a:ext cx="221457" cy="7113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457" h="71136">
                      <a:moveTo>
                        <a:pt x="0" y="57150"/>
                      </a:moveTo>
                      <a:lnTo>
                        <a:pt x="0" y="63301"/>
                      </a:lnTo>
                      <a:lnTo>
                        <a:pt x="10612" y="64891"/>
                      </a:lnTo>
                      <a:lnTo>
                        <a:pt x="19460" y="69145"/>
                      </a:lnTo>
                      <a:lnTo>
                        <a:pt x="44641" y="71135"/>
                      </a:lnTo>
                      <a:lnTo>
                        <a:pt x="74169" y="65674"/>
                      </a:lnTo>
                      <a:lnTo>
                        <a:pt x="107701" y="59235"/>
                      </a:lnTo>
                      <a:lnTo>
                        <a:pt x="139455" y="49947"/>
                      </a:lnTo>
                      <a:lnTo>
                        <a:pt x="174687" y="35713"/>
                      </a:lnTo>
                      <a:lnTo>
                        <a:pt x="208882" y="11759"/>
                      </a:lnTo>
                      <a:lnTo>
                        <a:pt x="221456" y="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7" name="SMARTInkShape-1922"/>
                <p:cNvSpPr/>
                <p:nvPr/>
              </p:nvSpPr>
              <p:spPr>
                <a:xfrm>
                  <a:off x="8151313" y="1685925"/>
                  <a:ext cx="142582" cy="3429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582" h="342901">
                      <a:moveTo>
                        <a:pt x="6850" y="0"/>
                      </a:moveTo>
                      <a:lnTo>
                        <a:pt x="6850" y="3792"/>
                      </a:lnTo>
                      <a:lnTo>
                        <a:pt x="6056" y="4910"/>
                      </a:lnTo>
                      <a:lnTo>
                        <a:pt x="4733" y="5654"/>
                      </a:lnTo>
                      <a:lnTo>
                        <a:pt x="3057" y="6151"/>
                      </a:lnTo>
                      <a:lnTo>
                        <a:pt x="1940" y="7276"/>
                      </a:lnTo>
                      <a:lnTo>
                        <a:pt x="699" y="10642"/>
                      </a:lnTo>
                      <a:lnTo>
                        <a:pt x="0" y="20792"/>
                      </a:lnTo>
                      <a:lnTo>
                        <a:pt x="3879" y="43354"/>
                      </a:lnTo>
                      <a:lnTo>
                        <a:pt x="2882" y="68154"/>
                      </a:lnTo>
                      <a:lnTo>
                        <a:pt x="6066" y="99364"/>
                      </a:lnTo>
                      <a:lnTo>
                        <a:pt x="11604" y="128459"/>
                      </a:lnTo>
                      <a:lnTo>
                        <a:pt x="13521" y="157137"/>
                      </a:lnTo>
                      <a:lnTo>
                        <a:pt x="13900" y="185732"/>
                      </a:lnTo>
                      <a:lnTo>
                        <a:pt x="18884" y="214312"/>
                      </a:lnTo>
                      <a:lnTo>
                        <a:pt x="20841" y="246239"/>
                      </a:lnTo>
                      <a:lnTo>
                        <a:pt x="21120" y="280905"/>
                      </a:lnTo>
                      <a:lnTo>
                        <a:pt x="21137" y="313870"/>
                      </a:lnTo>
                      <a:lnTo>
                        <a:pt x="17344" y="314190"/>
                      </a:lnTo>
                      <a:lnTo>
                        <a:pt x="16227" y="313441"/>
                      </a:lnTo>
                      <a:lnTo>
                        <a:pt x="15482" y="312148"/>
                      </a:lnTo>
                      <a:lnTo>
                        <a:pt x="14288" y="304370"/>
                      </a:lnTo>
                      <a:lnTo>
                        <a:pt x="14845" y="273171"/>
                      </a:lnTo>
                      <a:lnTo>
                        <a:pt x="19659" y="237728"/>
                      </a:lnTo>
                      <a:lnTo>
                        <a:pt x="24638" y="207561"/>
                      </a:lnTo>
                      <a:lnTo>
                        <a:pt x="29918" y="173618"/>
                      </a:lnTo>
                      <a:lnTo>
                        <a:pt x="40402" y="148717"/>
                      </a:lnTo>
                      <a:lnTo>
                        <a:pt x="45045" y="142032"/>
                      </a:lnTo>
                      <a:lnTo>
                        <a:pt x="64313" y="127157"/>
                      </a:lnTo>
                      <a:lnTo>
                        <a:pt x="80082" y="118404"/>
                      </a:lnTo>
                      <a:lnTo>
                        <a:pt x="89403" y="118241"/>
                      </a:lnTo>
                      <a:lnTo>
                        <a:pt x="99897" y="120814"/>
                      </a:lnTo>
                      <a:lnTo>
                        <a:pt x="110266" y="126725"/>
                      </a:lnTo>
                      <a:lnTo>
                        <a:pt x="115784" y="131199"/>
                      </a:lnTo>
                      <a:lnTo>
                        <a:pt x="118764" y="137950"/>
                      </a:lnTo>
                      <a:lnTo>
                        <a:pt x="127161" y="172991"/>
                      </a:lnTo>
                      <a:lnTo>
                        <a:pt x="133798" y="208068"/>
                      </a:lnTo>
                      <a:lnTo>
                        <a:pt x="135114" y="243594"/>
                      </a:lnTo>
                      <a:lnTo>
                        <a:pt x="137511" y="276583"/>
                      </a:lnTo>
                      <a:lnTo>
                        <a:pt x="141579" y="297257"/>
                      </a:lnTo>
                      <a:lnTo>
                        <a:pt x="142493" y="326196"/>
                      </a:lnTo>
                      <a:lnTo>
                        <a:pt x="140425" y="333624"/>
                      </a:lnTo>
                      <a:lnTo>
                        <a:pt x="136422" y="341068"/>
                      </a:lnTo>
                      <a:lnTo>
                        <a:pt x="136887" y="341678"/>
                      </a:lnTo>
                      <a:lnTo>
                        <a:pt x="142581" y="34290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8" name="SMARTInkShape-1923"/>
                <p:cNvSpPr/>
                <p:nvPr/>
              </p:nvSpPr>
              <p:spPr>
                <a:xfrm>
                  <a:off x="8329613" y="1793096"/>
                  <a:ext cx="135732" cy="2213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2" h="221325">
                      <a:moveTo>
                        <a:pt x="0" y="135717"/>
                      </a:moveTo>
                      <a:lnTo>
                        <a:pt x="3792" y="135717"/>
                      </a:lnTo>
                      <a:lnTo>
                        <a:pt x="4909" y="134923"/>
                      </a:lnTo>
                      <a:lnTo>
                        <a:pt x="5654" y="133600"/>
                      </a:lnTo>
                      <a:lnTo>
                        <a:pt x="6150" y="131924"/>
                      </a:lnTo>
                      <a:lnTo>
                        <a:pt x="7275" y="130807"/>
                      </a:lnTo>
                      <a:lnTo>
                        <a:pt x="27570" y="122957"/>
                      </a:lnTo>
                      <a:lnTo>
                        <a:pt x="45258" y="120837"/>
                      </a:lnTo>
                      <a:lnTo>
                        <a:pt x="69809" y="106967"/>
                      </a:lnTo>
                      <a:lnTo>
                        <a:pt x="75476" y="101508"/>
                      </a:lnTo>
                      <a:lnTo>
                        <a:pt x="83923" y="90303"/>
                      </a:lnTo>
                      <a:lnTo>
                        <a:pt x="95332" y="80015"/>
                      </a:lnTo>
                      <a:lnTo>
                        <a:pt x="109235" y="53034"/>
                      </a:lnTo>
                      <a:lnTo>
                        <a:pt x="113299" y="28544"/>
                      </a:lnTo>
                      <a:lnTo>
                        <a:pt x="113210" y="13386"/>
                      </a:lnTo>
                      <a:lnTo>
                        <a:pt x="110376" y="6470"/>
                      </a:lnTo>
                      <a:lnTo>
                        <a:pt x="108508" y="4309"/>
                      </a:lnTo>
                      <a:lnTo>
                        <a:pt x="104317" y="1907"/>
                      </a:lnTo>
                      <a:lnTo>
                        <a:pt x="94365" y="365"/>
                      </a:lnTo>
                      <a:lnTo>
                        <a:pt x="69346" y="0"/>
                      </a:lnTo>
                      <a:lnTo>
                        <a:pt x="64423" y="2109"/>
                      </a:lnTo>
                      <a:lnTo>
                        <a:pt x="51002" y="13722"/>
                      </a:lnTo>
                      <a:lnTo>
                        <a:pt x="30360" y="46130"/>
                      </a:lnTo>
                      <a:lnTo>
                        <a:pt x="19755" y="65251"/>
                      </a:lnTo>
                      <a:lnTo>
                        <a:pt x="13251" y="97279"/>
                      </a:lnTo>
                      <a:lnTo>
                        <a:pt x="10652" y="118633"/>
                      </a:lnTo>
                      <a:lnTo>
                        <a:pt x="13651" y="150587"/>
                      </a:lnTo>
                      <a:lnTo>
                        <a:pt x="24042" y="182164"/>
                      </a:lnTo>
                      <a:lnTo>
                        <a:pt x="38292" y="205481"/>
                      </a:lnTo>
                      <a:lnTo>
                        <a:pt x="54576" y="218433"/>
                      </a:lnTo>
                      <a:lnTo>
                        <a:pt x="59445" y="220105"/>
                      </a:lnTo>
                      <a:lnTo>
                        <a:pt x="83754" y="221324"/>
                      </a:lnTo>
                      <a:lnTo>
                        <a:pt x="90934" y="219273"/>
                      </a:lnTo>
                      <a:lnTo>
                        <a:pt x="118324" y="202307"/>
                      </a:lnTo>
                      <a:lnTo>
                        <a:pt x="130871" y="190474"/>
                      </a:lnTo>
                      <a:lnTo>
                        <a:pt x="133571" y="185718"/>
                      </a:lnTo>
                      <a:lnTo>
                        <a:pt x="135446" y="178725"/>
                      </a:lnTo>
                      <a:lnTo>
                        <a:pt x="135731" y="171435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59" name="SMARTInkShape-1924"/>
                <p:cNvSpPr/>
                <p:nvPr/>
              </p:nvSpPr>
              <p:spPr>
                <a:xfrm>
                  <a:off x="7972425" y="1650206"/>
                  <a:ext cx="35720" cy="3786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20" h="378620">
                      <a:moveTo>
                        <a:pt x="35719" y="0"/>
                      </a:moveTo>
                      <a:lnTo>
                        <a:pt x="29568" y="0"/>
                      </a:lnTo>
                      <a:lnTo>
                        <a:pt x="29237" y="794"/>
                      </a:lnTo>
                      <a:lnTo>
                        <a:pt x="28662" y="13736"/>
                      </a:lnTo>
                      <a:lnTo>
                        <a:pt x="34734" y="40642"/>
                      </a:lnTo>
                      <a:lnTo>
                        <a:pt x="29481" y="75221"/>
                      </a:lnTo>
                      <a:lnTo>
                        <a:pt x="28694" y="109771"/>
                      </a:lnTo>
                      <a:lnTo>
                        <a:pt x="28591" y="144513"/>
                      </a:lnTo>
                      <a:lnTo>
                        <a:pt x="28577" y="178810"/>
                      </a:lnTo>
                      <a:lnTo>
                        <a:pt x="27781" y="210387"/>
                      </a:lnTo>
                      <a:lnTo>
                        <a:pt x="24783" y="236645"/>
                      </a:lnTo>
                      <a:lnTo>
                        <a:pt x="22424" y="267496"/>
                      </a:lnTo>
                      <a:lnTo>
                        <a:pt x="15924" y="300842"/>
                      </a:lnTo>
                      <a:lnTo>
                        <a:pt x="10099" y="330262"/>
                      </a:lnTo>
                      <a:lnTo>
                        <a:pt x="7225" y="349298"/>
                      </a:lnTo>
                      <a:lnTo>
                        <a:pt x="1108" y="365987"/>
                      </a:lnTo>
                      <a:lnTo>
                        <a:pt x="0" y="37861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461" name="SMARTInkShape-1925"/>
              <p:cNvSpPr/>
              <p:nvPr/>
            </p:nvSpPr>
            <p:spPr>
              <a:xfrm>
                <a:off x="6565106" y="1700300"/>
                <a:ext cx="492920" cy="457114"/>
              </a:xfrm>
              <a:custGeom>
                <a:avLst/>
                <a:gdLst/>
                <a:ahLst/>
                <a:cxnLst/>
                <a:rect l="0" t="0" r="0" b="0"/>
                <a:pathLst>
                  <a:path w="492920" h="457114">
                    <a:moveTo>
                      <a:pt x="42863" y="407106"/>
                    </a:moveTo>
                    <a:lnTo>
                      <a:pt x="76887" y="407106"/>
                    </a:lnTo>
                    <a:lnTo>
                      <a:pt x="109542" y="407106"/>
                    </a:lnTo>
                    <a:lnTo>
                      <a:pt x="144509" y="407106"/>
                    </a:lnTo>
                    <a:lnTo>
                      <a:pt x="176924" y="407106"/>
                    </a:lnTo>
                    <a:lnTo>
                      <a:pt x="193709" y="407900"/>
                    </a:lnTo>
                    <a:lnTo>
                      <a:pt x="228510" y="413809"/>
                    </a:lnTo>
                    <a:lnTo>
                      <a:pt x="263690" y="414239"/>
                    </a:lnTo>
                    <a:lnTo>
                      <a:pt x="298246" y="414250"/>
                    </a:lnTo>
                    <a:lnTo>
                      <a:pt x="330595" y="414250"/>
                    </a:lnTo>
                    <a:lnTo>
                      <a:pt x="364256" y="414250"/>
                    </a:lnTo>
                    <a:lnTo>
                      <a:pt x="398645" y="414250"/>
                    </a:lnTo>
                    <a:lnTo>
                      <a:pt x="406304" y="414250"/>
                    </a:lnTo>
                    <a:lnTo>
                      <a:pt x="412884" y="412133"/>
                    </a:lnTo>
                    <a:lnTo>
                      <a:pt x="418455" y="409340"/>
                    </a:lnTo>
                    <a:lnTo>
                      <a:pt x="430921" y="407400"/>
                    </a:lnTo>
                    <a:lnTo>
                      <a:pt x="466004" y="407106"/>
                    </a:lnTo>
                    <a:lnTo>
                      <a:pt x="478631" y="407106"/>
                    </a:lnTo>
                    <a:lnTo>
                      <a:pt x="478632" y="373084"/>
                    </a:lnTo>
                    <a:lnTo>
                      <a:pt x="478632" y="368702"/>
                    </a:lnTo>
                    <a:lnTo>
                      <a:pt x="480748" y="364108"/>
                    </a:lnTo>
                    <a:lnTo>
                      <a:pt x="483541" y="359421"/>
                    </a:lnTo>
                    <a:lnTo>
                      <a:pt x="485481" y="351359"/>
                    </a:lnTo>
                    <a:lnTo>
                      <a:pt x="481602" y="334711"/>
                    </a:lnTo>
                    <a:lnTo>
                      <a:pt x="486429" y="304664"/>
                    </a:lnTo>
                    <a:lnTo>
                      <a:pt x="491907" y="290732"/>
                    </a:lnTo>
                    <a:lnTo>
                      <a:pt x="492911" y="255702"/>
                    </a:lnTo>
                    <a:lnTo>
                      <a:pt x="492919" y="222290"/>
                    </a:lnTo>
                    <a:lnTo>
                      <a:pt x="492919" y="197572"/>
                    </a:lnTo>
                    <a:lnTo>
                      <a:pt x="486070" y="163125"/>
                    </a:lnTo>
                    <a:lnTo>
                      <a:pt x="483789" y="157647"/>
                    </a:lnTo>
                    <a:lnTo>
                      <a:pt x="480924" y="152567"/>
                    </a:lnTo>
                    <a:lnTo>
                      <a:pt x="479084" y="142838"/>
                    </a:lnTo>
                    <a:lnTo>
                      <a:pt x="478633" y="109450"/>
                    </a:lnTo>
                    <a:lnTo>
                      <a:pt x="478632" y="90400"/>
                    </a:lnTo>
                    <a:lnTo>
                      <a:pt x="476515" y="85638"/>
                    </a:lnTo>
                    <a:lnTo>
                      <a:pt x="473722" y="80875"/>
                    </a:lnTo>
                    <a:lnTo>
                      <a:pt x="471929" y="71350"/>
                    </a:lnTo>
                    <a:lnTo>
                      <a:pt x="471489" y="35631"/>
                    </a:lnTo>
                    <a:lnTo>
                      <a:pt x="471489" y="33250"/>
                    </a:lnTo>
                    <a:lnTo>
                      <a:pt x="469372" y="28488"/>
                    </a:lnTo>
                    <a:lnTo>
                      <a:pt x="465337" y="22755"/>
                    </a:lnTo>
                    <a:lnTo>
                      <a:pt x="463746" y="15919"/>
                    </a:lnTo>
                    <a:lnTo>
                      <a:pt x="457290" y="7173"/>
                    </a:lnTo>
                    <a:lnTo>
                      <a:pt x="450353" y="7059"/>
                    </a:lnTo>
                    <a:lnTo>
                      <a:pt x="443932" y="906"/>
                    </a:lnTo>
                    <a:lnTo>
                      <a:pt x="439422" y="207"/>
                    </a:lnTo>
                    <a:lnTo>
                      <a:pt x="433059" y="0"/>
                    </a:lnTo>
                    <a:lnTo>
                      <a:pt x="431581" y="764"/>
                    </a:lnTo>
                    <a:lnTo>
                      <a:pt x="430596" y="2068"/>
                    </a:lnTo>
                    <a:lnTo>
                      <a:pt x="429939" y="3731"/>
                    </a:lnTo>
                    <a:lnTo>
                      <a:pt x="428707" y="4839"/>
                    </a:lnTo>
                    <a:lnTo>
                      <a:pt x="425222" y="6071"/>
                    </a:lnTo>
                    <a:lnTo>
                      <a:pt x="416517" y="7655"/>
                    </a:lnTo>
                    <a:lnTo>
                      <a:pt x="408722" y="11908"/>
                    </a:lnTo>
                    <a:lnTo>
                      <a:pt x="391510" y="13898"/>
                    </a:lnTo>
                    <a:lnTo>
                      <a:pt x="386201" y="11949"/>
                    </a:lnTo>
                    <a:lnTo>
                      <a:pt x="381195" y="9231"/>
                    </a:lnTo>
                    <a:lnTo>
                      <a:pt x="371513" y="7486"/>
                    </a:lnTo>
                    <a:lnTo>
                      <a:pt x="358166" y="7141"/>
                    </a:lnTo>
                    <a:lnTo>
                      <a:pt x="351537" y="9211"/>
                    </a:lnTo>
                    <a:lnTo>
                      <a:pt x="348658" y="10874"/>
                    </a:lnTo>
                    <a:lnTo>
                      <a:pt x="345151" y="11189"/>
                    </a:lnTo>
                    <a:lnTo>
                      <a:pt x="309464" y="7264"/>
                    </a:lnTo>
                    <a:lnTo>
                      <a:pt x="277013" y="7862"/>
                    </a:lnTo>
                    <a:lnTo>
                      <a:pt x="262828" y="12713"/>
                    </a:lnTo>
                    <a:lnTo>
                      <a:pt x="231071" y="14142"/>
                    </a:lnTo>
                    <a:lnTo>
                      <a:pt x="208702" y="14989"/>
                    </a:lnTo>
                    <a:lnTo>
                      <a:pt x="176661" y="20681"/>
                    </a:lnTo>
                    <a:lnTo>
                      <a:pt x="143561" y="26195"/>
                    </a:lnTo>
                    <a:lnTo>
                      <a:pt x="111876" y="30470"/>
                    </a:lnTo>
                    <a:lnTo>
                      <a:pt x="84039" y="35329"/>
                    </a:lnTo>
                    <a:lnTo>
                      <a:pt x="76406" y="35542"/>
                    </a:lnTo>
                    <a:lnTo>
                      <a:pt x="71529" y="37708"/>
                    </a:lnTo>
                    <a:lnTo>
                      <a:pt x="69118" y="39397"/>
                    </a:lnTo>
                    <a:lnTo>
                      <a:pt x="58139" y="41774"/>
                    </a:lnTo>
                    <a:lnTo>
                      <a:pt x="24217" y="42749"/>
                    </a:lnTo>
                    <a:lnTo>
                      <a:pt x="20553" y="44880"/>
                    </a:lnTo>
                    <a:lnTo>
                      <a:pt x="16279" y="47679"/>
                    </a:lnTo>
                    <a:lnTo>
                      <a:pt x="8504" y="49624"/>
                    </a:lnTo>
                    <a:lnTo>
                      <a:pt x="3755" y="49831"/>
                    </a:lnTo>
                    <a:lnTo>
                      <a:pt x="2503" y="50654"/>
                    </a:lnTo>
                    <a:lnTo>
                      <a:pt x="1669" y="51997"/>
                    </a:lnTo>
                    <a:lnTo>
                      <a:pt x="220" y="57189"/>
                    </a:lnTo>
                    <a:lnTo>
                      <a:pt x="0" y="91839"/>
                    </a:lnTo>
                    <a:lnTo>
                      <a:pt x="0" y="101322"/>
                    </a:lnTo>
                    <a:lnTo>
                      <a:pt x="2117" y="106631"/>
                    </a:lnTo>
                    <a:lnTo>
                      <a:pt x="4910" y="111637"/>
                    </a:lnTo>
                    <a:lnTo>
                      <a:pt x="6482" y="120505"/>
                    </a:lnTo>
                    <a:lnTo>
                      <a:pt x="7127" y="155887"/>
                    </a:lnTo>
                    <a:lnTo>
                      <a:pt x="7143" y="191220"/>
                    </a:lnTo>
                    <a:lnTo>
                      <a:pt x="7144" y="223828"/>
                    </a:lnTo>
                    <a:lnTo>
                      <a:pt x="7144" y="256090"/>
                    </a:lnTo>
                    <a:lnTo>
                      <a:pt x="9261" y="287692"/>
                    </a:lnTo>
                    <a:lnTo>
                      <a:pt x="13993" y="319694"/>
                    </a:lnTo>
                    <a:lnTo>
                      <a:pt x="16274" y="326717"/>
                    </a:lnTo>
                    <a:lnTo>
                      <a:pt x="19139" y="333277"/>
                    </a:lnTo>
                    <a:lnTo>
                      <a:pt x="21372" y="366555"/>
                    </a:lnTo>
                    <a:lnTo>
                      <a:pt x="20633" y="392897"/>
                    </a:lnTo>
                    <a:lnTo>
                      <a:pt x="14950" y="411458"/>
                    </a:lnTo>
                    <a:lnTo>
                      <a:pt x="14291" y="446360"/>
                    </a:lnTo>
                    <a:lnTo>
                      <a:pt x="14288" y="4571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471" name="SMARTInkShape-Group549"/>
              <p:cNvGrpSpPr/>
              <p:nvPr/>
            </p:nvGrpSpPr>
            <p:grpSpPr>
              <a:xfrm>
                <a:off x="6586563" y="1657350"/>
                <a:ext cx="1189308" cy="512655"/>
                <a:chOff x="6586563" y="1657350"/>
                <a:chExt cx="1189308" cy="512655"/>
              </a:xfrm>
            </p:grpSpPr>
            <p:sp>
              <p:nvSpPr>
                <p:cNvPr id="16462" name="SMARTInkShape-1926"/>
                <p:cNvSpPr/>
                <p:nvPr/>
              </p:nvSpPr>
              <p:spPr>
                <a:xfrm>
                  <a:off x="6858087" y="1814513"/>
                  <a:ext cx="157077" cy="2143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077" h="214313">
                      <a:moveTo>
                        <a:pt x="7057" y="0"/>
                      </a:moveTo>
                      <a:lnTo>
                        <a:pt x="906" y="6150"/>
                      </a:lnTo>
                      <a:lnTo>
                        <a:pt x="208" y="10641"/>
                      </a:lnTo>
                      <a:lnTo>
                        <a:pt x="0" y="16999"/>
                      </a:lnTo>
                      <a:lnTo>
                        <a:pt x="3731" y="27702"/>
                      </a:lnTo>
                      <a:lnTo>
                        <a:pt x="23763" y="62245"/>
                      </a:lnTo>
                      <a:lnTo>
                        <a:pt x="37753" y="85768"/>
                      </a:lnTo>
                      <a:lnTo>
                        <a:pt x="65301" y="119065"/>
                      </a:lnTo>
                      <a:lnTo>
                        <a:pt x="81562" y="137319"/>
                      </a:lnTo>
                      <a:lnTo>
                        <a:pt x="97944" y="151508"/>
                      </a:lnTo>
                      <a:lnTo>
                        <a:pt x="112365" y="173233"/>
                      </a:lnTo>
                      <a:lnTo>
                        <a:pt x="132578" y="191032"/>
                      </a:lnTo>
                      <a:lnTo>
                        <a:pt x="140204" y="201682"/>
                      </a:lnTo>
                      <a:lnTo>
                        <a:pt x="157076" y="214312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3" name="SMARTInkShape-1927"/>
                <p:cNvSpPr/>
                <p:nvPr/>
              </p:nvSpPr>
              <p:spPr>
                <a:xfrm>
                  <a:off x="7100974" y="1800225"/>
                  <a:ext cx="35633" cy="2143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633" h="214314">
                      <a:moveTo>
                        <a:pt x="7057" y="0"/>
                      </a:moveTo>
                      <a:lnTo>
                        <a:pt x="3264" y="3792"/>
                      </a:lnTo>
                      <a:lnTo>
                        <a:pt x="1403" y="7771"/>
                      </a:lnTo>
                      <a:lnTo>
                        <a:pt x="0" y="27642"/>
                      </a:lnTo>
                      <a:lnTo>
                        <a:pt x="6400" y="60410"/>
                      </a:lnTo>
                      <a:lnTo>
                        <a:pt x="7794" y="95389"/>
                      </a:lnTo>
                      <a:lnTo>
                        <a:pt x="14328" y="131043"/>
                      </a:lnTo>
                      <a:lnTo>
                        <a:pt x="22981" y="165312"/>
                      </a:lnTo>
                      <a:lnTo>
                        <a:pt x="26857" y="178892"/>
                      </a:lnTo>
                      <a:lnTo>
                        <a:pt x="29219" y="204520"/>
                      </a:lnTo>
                      <a:lnTo>
                        <a:pt x="35632" y="21431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4" name="SMARTInkShape-1928"/>
                <p:cNvSpPr/>
                <p:nvPr/>
              </p:nvSpPr>
              <p:spPr>
                <a:xfrm>
                  <a:off x="7425384" y="1787561"/>
                  <a:ext cx="154136" cy="248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4136" h="248280">
                      <a:moveTo>
                        <a:pt x="4116" y="5520"/>
                      </a:moveTo>
                      <a:lnTo>
                        <a:pt x="4116" y="9313"/>
                      </a:lnTo>
                      <a:lnTo>
                        <a:pt x="0" y="23408"/>
                      </a:lnTo>
                      <a:lnTo>
                        <a:pt x="3805" y="57715"/>
                      </a:lnTo>
                      <a:lnTo>
                        <a:pt x="4089" y="92927"/>
                      </a:lnTo>
                      <a:lnTo>
                        <a:pt x="4113" y="126392"/>
                      </a:lnTo>
                      <a:lnTo>
                        <a:pt x="4115" y="156561"/>
                      </a:lnTo>
                      <a:lnTo>
                        <a:pt x="9770" y="187855"/>
                      </a:lnTo>
                      <a:lnTo>
                        <a:pt x="11064" y="220031"/>
                      </a:lnTo>
                      <a:lnTo>
                        <a:pt x="11260" y="248279"/>
                      </a:lnTo>
                      <a:lnTo>
                        <a:pt x="10466" y="230512"/>
                      </a:lnTo>
                      <a:lnTo>
                        <a:pt x="5109" y="203973"/>
                      </a:lnTo>
                      <a:lnTo>
                        <a:pt x="4411" y="172271"/>
                      </a:lnTo>
                      <a:lnTo>
                        <a:pt x="4203" y="140300"/>
                      </a:lnTo>
                      <a:lnTo>
                        <a:pt x="9043" y="106756"/>
                      </a:lnTo>
                      <a:lnTo>
                        <a:pt x="14760" y="73767"/>
                      </a:lnTo>
                      <a:lnTo>
                        <a:pt x="31169" y="38156"/>
                      </a:lnTo>
                      <a:lnTo>
                        <a:pt x="48375" y="12699"/>
                      </a:lnTo>
                      <a:lnTo>
                        <a:pt x="65919" y="0"/>
                      </a:lnTo>
                      <a:lnTo>
                        <a:pt x="67543" y="252"/>
                      </a:lnTo>
                      <a:lnTo>
                        <a:pt x="74415" y="3607"/>
                      </a:lnTo>
                      <a:lnTo>
                        <a:pt x="85359" y="5747"/>
                      </a:lnTo>
                      <a:lnTo>
                        <a:pt x="93981" y="11056"/>
                      </a:lnTo>
                      <a:lnTo>
                        <a:pt x="106428" y="22291"/>
                      </a:lnTo>
                      <a:lnTo>
                        <a:pt x="123968" y="52636"/>
                      </a:lnTo>
                      <a:lnTo>
                        <a:pt x="138357" y="83295"/>
                      </a:lnTo>
                      <a:lnTo>
                        <a:pt x="145286" y="108725"/>
                      </a:lnTo>
                      <a:lnTo>
                        <a:pt x="148883" y="133901"/>
                      </a:lnTo>
                      <a:lnTo>
                        <a:pt x="152579" y="148334"/>
                      </a:lnTo>
                      <a:lnTo>
                        <a:pt x="153998" y="179082"/>
                      </a:lnTo>
                      <a:lnTo>
                        <a:pt x="154135" y="21268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5" name="SMARTInkShape-1929"/>
                <p:cNvSpPr/>
                <p:nvPr/>
              </p:nvSpPr>
              <p:spPr>
                <a:xfrm>
                  <a:off x="7086600" y="1743075"/>
                  <a:ext cx="7145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">
                      <a:moveTo>
                        <a:pt x="714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6" name="SMARTInkShape-1930"/>
                <p:cNvSpPr/>
                <p:nvPr/>
              </p:nvSpPr>
              <p:spPr>
                <a:xfrm>
                  <a:off x="7572375" y="1736348"/>
                  <a:ext cx="203496" cy="4336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3496" h="433657">
                      <a:moveTo>
                        <a:pt x="192881" y="35302"/>
                      </a:moveTo>
                      <a:lnTo>
                        <a:pt x="192881" y="25359"/>
                      </a:lnTo>
                      <a:lnTo>
                        <a:pt x="191294" y="23117"/>
                      </a:lnTo>
                      <a:lnTo>
                        <a:pt x="169239" y="4335"/>
                      </a:lnTo>
                      <a:lnTo>
                        <a:pt x="160148" y="1695"/>
                      </a:lnTo>
                      <a:lnTo>
                        <a:pt x="142495" y="0"/>
                      </a:lnTo>
                      <a:lnTo>
                        <a:pt x="130151" y="3499"/>
                      </a:lnTo>
                      <a:lnTo>
                        <a:pt x="120231" y="9563"/>
                      </a:lnTo>
                      <a:lnTo>
                        <a:pt x="91071" y="37989"/>
                      </a:lnTo>
                      <a:lnTo>
                        <a:pt x="76591" y="61536"/>
                      </a:lnTo>
                      <a:lnTo>
                        <a:pt x="72455" y="91166"/>
                      </a:lnTo>
                      <a:lnTo>
                        <a:pt x="71639" y="120773"/>
                      </a:lnTo>
                      <a:lnTo>
                        <a:pt x="72258" y="150215"/>
                      </a:lnTo>
                      <a:lnTo>
                        <a:pt x="75241" y="157283"/>
                      </a:lnTo>
                      <a:lnTo>
                        <a:pt x="81384" y="165724"/>
                      </a:lnTo>
                      <a:lnTo>
                        <a:pt x="92024" y="173252"/>
                      </a:lnTo>
                      <a:lnTo>
                        <a:pt x="101438" y="176718"/>
                      </a:lnTo>
                      <a:lnTo>
                        <a:pt x="104138" y="176410"/>
                      </a:lnTo>
                      <a:lnTo>
                        <a:pt x="123916" y="165907"/>
                      </a:lnTo>
                      <a:lnTo>
                        <a:pt x="129951" y="161346"/>
                      </a:lnTo>
                      <a:lnTo>
                        <a:pt x="152095" y="129400"/>
                      </a:lnTo>
                      <a:lnTo>
                        <a:pt x="168739" y="94645"/>
                      </a:lnTo>
                      <a:lnTo>
                        <a:pt x="171441" y="78229"/>
                      </a:lnTo>
                      <a:lnTo>
                        <a:pt x="172244" y="108705"/>
                      </a:lnTo>
                      <a:lnTo>
                        <a:pt x="177601" y="138925"/>
                      </a:lnTo>
                      <a:lnTo>
                        <a:pt x="179191" y="169512"/>
                      </a:lnTo>
                      <a:lnTo>
                        <a:pt x="184718" y="202759"/>
                      </a:lnTo>
                      <a:lnTo>
                        <a:pt x="191257" y="233625"/>
                      </a:lnTo>
                      <a:lnTo>
                        <a:pt x="197577" y="263825"/>
                      </a:lnTo>
                      <a:lnTo>
                        <a:pt x="203495" y="293565"/>
                      </a:lnTo>
                      <a:lnTo>
                        <a:pt x="202288" y="321815"/>
                      </a:lnTo>
                      <a:lnTo>
                        <a:pt x="192552" y="357420"/>
                      </a:lnTo>
                      <a:lnTo>
                        <a:pt x="186385" y="371347"/>
                      </a:lnTo>
                      <a:lnTo>
                        <a:pt x="160100" y="403023"/>
                      </a:lnTo>
                      <a:lnTo>
                        <a:pt x="145421" y="414484"/>
                      </a:lnTo>
                      <a:lnTo>
                        <a:pt x="115626" y="424674"/>
                      </a:lnTo>
                      <a:lnTo>
                        <a:pt x="85987" y="429627"/>
                      </a:lnTo>
                      <a:lnTo>
                        <a:pt x="60138" y="433656"/>
                      </a:lnTo>
                      <a:lnTo>
                        <a:pt x="33694" y="432733"/>
                      </a:lnTo>
                      <a:lnTo>
                        <a:pt x="0" y="428208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7" name="SMARTInkShape-1931"/>
                <p:cNvSpPr/>
                <p:nvPr/>
              </p:nvSpPr>
              <p:spPr>
                <a:xfrm>
                  <a:off x="6865144" y="1807369"/>
                  <a:ext cx="135732" cy="2500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2" h="250032">
                      <a:moveTo>
                        <a:pt x="135731" y="0"/>
                      </a:moveTo>
                      <a:lnTo>
                        <a:pt x="114152" y="23695"/>
                      </a:lnTo>
                      <a:lnTo>
                        <a:pt x="97622" y="54901"/>
                      </a:lnTo>
                      <a:lnTo>
                        <a:pt x="80961" y="88114"/>
                      </a:lnTo>
                      <a:lnTo>
                        <a:pt x="66675" y="121591"/>
                      </a:lnTo>
                      <a:lnTo>
                        <a:pt x="51594" y="152997"/>
                      </a:lnTo>
                      <a:lnTo>
                        <a:pt x="32412" y="187439"/>
                      </a:lnTo>
                      <a:lnTo>
                        <a:pt x="27216" y="204918"/>
                      </a:lnTo>
                      <a:lnTo>
                        <a:pt x="9225" y="235244"/>
                      </a:lnTo>
                      <a:lnTo>
                        <a:pt x="7555" y="245170"/>
                      </a:lnTo>
                      <a:lnTo>
                        <a:pt x="6624" y="246790"/>
                      </a:lnTo>
                      <a:lnTo>
                        <a:pt x="5210" y="247870"/>
                      </a:lnTo>
                      <a:lnTo>
                        <a:pt x="0" y="250031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8" name="SMARTInkShape-1932"/>
                <p:cNvSpPr/>
                <p:nvPr/>
              </p:nvSpPr>
              <p:spPr>
                <a:xfrm>
                  <a:off x="6586563" y="1815658"/>
                  <a:ext cx="178569" cy="2345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569" h="234588">
                      <a:moveTo>
                        <a:pt x="7118" y="127442"/>
                      </a:moveTo>
                      <a:lnTo>
                        <a:pt x="269" y="127442"/>
                      </a:lnTo>
                      <a:lnTo>
                        <a:pt x="0" y="133593"/>
                      </a:lnTo>
                      <a:lnTo>
                        <a:pt x="3774" y="138084"/>
                      </a:lnTo>
                      <a:lnTo>
                        <a:pt x="9865" y="140109"/>
                      </a:lnTo>
                      <a:lnTo>
                        <a:pt x="41791" y="141701"/>
                      </a:lnTo>
                      <a:lnTo>
                        <a:pt x="64679" y="140930"/>
                      </a:lnTo>
                      <a:lnTo>
                        <a:pt x="99961" y="130338"/>
                      </a:lnTo>
                      <a:lnTo>
                        <a:pt x="115148" y="127506"/>
                      </a:lnTo>
                      <a:lnTo>
                        <a:pt x="122072" y="124031"/>
                      </a:lnTo>
                      <a:lnTo>
                        <a:pt x="156676" y="89726"/>
                      </a:lnTo>
                      <a:lnTo>
                        <a:pt x="175375" y="60821"/>
                      </a:lnTo>
                      <a:lnTo>
                        <a:pt x="177623" y="51170"/>
                      </a:lnTo>
                      <a:lnTo>
                        <a:pt x="178444" y="33280"/>
                      </a:lnTo>
                      <a:lnTo>
                        <a:pt x="174279" y="25796"/>
                      </a:lnTo>
                      <a:lnTo>
                        <a:pt x="162464" y="11849"/>
                      </a:lnTo>
                      <a:lnTo>
                        <a:pt x="157387" y="8599"/>
                      </a:lnTo>
                      <a:lnTo>
                        <a:pt x="134332" y="0"/>
                      </a:lnTo>
                      <a:lnTo>
                        <a:pt x="131615" y="412"/>
                      </a:lnTo>
                      <a:lnTo>
                        <a:pt x="103826" y="12319"/>
                      </a:lnTo>
                      <a:lnTo>
                        <a:pt x="71358" y="36293"/>
                      </a:lnTo>
                      <a:lnTo>
                        <a:pt x="59225" y="49370"/>
                      </a:lnTo>
                      <a:lnTo>
                        <a:pt x="40579" y="82228"/>
                      </a:lnTo>
                      <a:lnTo>
                        <a:pt x="31749" y="102048"/>
                      </a:lnTo>
                      <a:lnTo>
                        <a:pt x="28830" y="136306"/>
                      </a:lnTo>
                      <a:lnTo>
                        <a:pt x="29426" y="151058"/>
                      </a:lnTo>
                      <a:lnTo>
                        <a:pt x="41536" y="181400"/>
                      </a:lnTo>
                      <a:lnTo>
                        <a:pt x="53388" y="203137"/>
                      </a:lnTo>
                      <a:lnTo>
                        <a:pt x="76117" y="224402"/>
                      </a:lnTo>
                      <a:lnTo>
                        <a:pt x="87975" y="231224"/>
                      </a:lnTo>
                      <a:lnTo>
                        <a:pt x="99496" y="233932"/>
                      </a:lnTo>
                      <a:lnTo>
                        <a:pt x="134433" y="234587"/>
                      </a:lnTo>
                      <a:lnTo>
                        <a:pt x="147941" y="230803"/>
                      </a:lnTo>
                      <a:lnTo>
                        <a:pt x="178568" y="213167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69" name="SMARTInkShape-1933"/>
                <p:cNvSpPr/>
                <p:nvPr/>
              </p:nvSpPr>
              <p:spPr>
                <a:xfrm>
                  <a:off x="7150894" y="1807373"/>
                  <a:ext cx="192882" cy="235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82" h="235741">
                      <a:moveTo>
                        <a:pt x="0" y="85721"/>
                      </a:moveTo>
                      <a:lnTo>
                        <a:pt x="0" y="81928"/>
                      </a:lnTo>
                      <a:lnTo>
                        <a:pt x="794" y="80811"/>
                      </a:lnTo>
                      <a:lnTo>
                        <a:pt x="2117" y="80066"/>
                      </a:lnTo>
                      <a:lnTo>
                        <a:pt x="9888" y="79018"/>
                      </a:lnTo>
                      <a:lnTo>
                        <a:pt x="17889" y="77979"/>
                      </a:lnTo>
                      <a:lnTo>
                        <a:pt x="50077" y="66232"/>
                      </a:lnTo>
                      <a:lnTo>
                        <a:pt x="54817" y="65584"/>
                      </a:lnTo>
                      <a:lnTo>
                        <a:pt x="64314" y="60632"/>
                      </a:lnTo>
                      <a:lnTo>
                        <a:pt x="69070" y="57088"/>
                      </a:lnTo>
                      <a:lnTo>
                        <a:pt x="80704" y="53151"/>
                      </a:lnTo>
                      <a:lnTo>
                        <a:pt x="102758" y="46702"/>
                      </a:lnTo>
                      <a:lnTo>
                        <a:pt x="136592" y="31458"/>
                      </a:lnTo>
                      <a:lnTo>
                        <a:pt x="156862" y="19410"/>
                      </a:lnTo>
                      <a:lnTo>
                        <a:pt x="175232" y="3846"/>
                      </a:lnTo>
                      <a:lnTo>
                        <a:pt x="184197" y="503"/>
                      </a:lnTo>
                      <a:lnTo>
                        <a:pt x="192782" y="0"/>
                      </a:lnTo>
                      <a:lnTo>
                        <a:pt x="192880" y="33788"/>
                      </a:lnTo>
                      <a:lnTo>
                        <a:pt x="192881" y="65741"/>
                      </a:lnTo>
                      <a:lnTo>
                        <a:pt x="190764" y="94545"/>
                      </a:lnTo>
                      <a:lnTo>
                        <a:pt x="186730" y="129356"/>
                      </a:lnTo>
                      <a:lnTo>
                        <a:pt x="186727" y="157340"/>
                      </a:lnTo>
                      <a:lnTo>
                        <a:pt x="192236" y="188715"/>
                      </a:lnTo>
                      <a:lnTo>
                        <a:pt x="192855" y="223113"/>
                      </a:lnTo>
                      <a:lnTo>
                        <a:pt x="192881" y="23574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70" name="SMARTInkShape-1934"/>
                <p:cNvSpPr/>
                <p:nvPr/>
              </p:nvSpPr>
              <p:spPr>
                <a:xfrm>
                  <a:off x="7222331" y="1657350"/>
                  <a:ext cx="7145" cy="3857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385764">
                      <a:moveTo>
                        <a:pt x="7144" y="0"/>
                      </a:moveTo>
                      <a:lnTo>
                        <a:pt x="7144" y="3792"/>
                      </a:lnTo>
                      <a:lnTo>
                        <a:pt x="5027" y="7771"/>
                      </a:lnTo>
                      <a:lnTo>
                        <a:pt x="3351" y="9943"/>
                      </a:lnTo>
                      <a:lnTo>
                        <a:pt x="1489" y="16590"/>
                      </a:lnTo>
                      <a:lnTo>
                        <a:pt x="87" y="51552"/>
                      </a:lnTo>
                      <a:lnTo>
                        <a:pt x="12" y="85928"/>
                      </a:lnTo>
                      <a:lnTo>
                        <a:pt x="2" y="121470"/>
                      </a:lnTo>
                      <a:lnTo>
                        <a:pt x="0" y="157166"/>
                      </a:lnTo>
                      <a:lnTo>
                        <a:pt x="0" y="192882"/>
                      </a:lnTo>
                      <a:lnTo>
                        <a:pt x="0" y="225249"/>
                      </a:lnTo>
                      <a:lnTo>
                        <a:pt x="0" y="256513"/>
                      </a:lnTo>
                      <a:lnTo>
                        <a:pt x="0" y="285619"/>
                      </a:lnTo>
                      <a:lnTo>
                        <a:pt x="0" y="320658"/>
                      </a:lnTo>
                      <a:lnTo>
                        <a:pt x="0" y="352939"/>
                      </a:lnTo>
                      <a:lnTo>
                        <a:pt x="0" y="378559"/>
                      </a:lnTo>
                      <a:lnTo>
                        <a:pt x="794" y="380960"/>
                      </a:lnTo>
                      <a:lnTo>
                        <a:pt x="2117" y="382561"/>
                      </a:lnTo>
                      <a:lnTo>
                        <a:pt x="7144" y="38576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483" name="SMARTInkShape-Group550"/>
            <p:cNvGrpSpPr/>
            <p:nvPr/>
          </p:nvGrpSpPr>
          <p:grpSpPr>
            <a:xfrm>
              <a:off x="3311315" y="1539448"/>
              <a:ext cx="2406591" cy="949946"/>
              <a:chOff x="4014814" y="1207468"/>
              <a:chExt cx="2406591" cy="949946"/>
            </a:xfrm>
          </p:grpSpPr>
          <p:sp>
            <p:nvSpPr>
              <p:cNvPr id="16472" name="SMARTInkShape-1935"/>
              <p:cNvSpPr/>
              <p:nvPr/>
            </p:nvSpPr>
            <p:spPr>
              <a:xfrm>
                <a:off x="5979320" y="1814513"/>
                <a:ext cx="35719" cy="320005"/>
              </a:xfrm>
              <a:custGeom>
                <a:avLst/>
                <a:gdLst/>
                <a:ahLst/>
                <a:cxnLst/>
                <a:rect l="0" t="0" r="0" b="0"/>
                <a:pathLst>
                  <a:path w="35719" h="320005">
                    <a:moveTo>
                      <a:pt x="0" y="0"/>
                    </a:moveTo>
                    <a:lnTo>
                      <a:pt x="0" y="32851"/>
                    </a:lnTo>
                    <a:lnTo>
                      <a:pt x="0" y="68275"/>
                    </a:lnTo>
                    <a:lnTo>
                      <a:pt x="3791" y="99387"/>
                    </a:lnTo>
                    <a:lnTo>
                      <a:pt x="7274" y="128464"/>
                    </a:lnTo>
                    <a:lnTo>
                      <a:pt x="12666" y="157138"/>
                    </a:lnTo>
                    <a:lnTo>
                      <a:pt x="13966" y="185732"/>
                    </a:lnTo>
                    <a:lnTo>
                      <a:pt x="19132" y="214311"/>
                    </a:lnTo>
                    <a:lnTo>
                      <a:pt x="24920" y="246238"/>
                    </a:lnTo>
                    <a:lnTo>
                      <a:pt x="28646" y="276240"/>
                    </a:lnTo>
                    <a:lnTo>
                      <a:pt x="35502" y="311541"/>
                    </a:lnTo>
                    <a:lnTo>
                      <a:pt x="35689" y="320004"/>
                    </a:lnTo>
                    <a:lnTo>
                      <a:pt x="35718" y="3143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3" name="SMARTInkShape-1936"/>
              <p:cNvSpPr/>
              <p:nvPr/>
            </p:nvSpPr>
            <p:spPr>
              <a:xfrm>
                <a:off x="6050755" y="1903360"/>
                <a:ext cx="192884" cy="215009"/>
              </a:xfrm>
              <a:custGeom>
                <a:avLst/>
                <a:gdLst/>
                <a:ahLst/>
                <a:cxnLst/>
                <a:rect l="0" t="0" r="0" b="0"/>
                <a:pathLst>
                  <a:path w="192884" h="215009">
                    <a:moveTo>
                      <a:pt x="0" y="132609"/>
                    </a:moveTo>
                    <a:lnTo>
                      <a:pt x="16794" y="132609"/>
                    </a:lnTo>
                    <a:lnTo>
                      <a:pt x="50441" y="120424"/>
                    </a:lnTo>
                    <a:lnTo>
                      <a:pt x="85702" y="100687"/>
                    </a:lnTo>
                    <a:lnTo>
                      <a:pt x="110768" y="77902"/>
                    </a:lnTo>
                    <a:lnTo>
                      <a:pt x="130925" y="48182"/>
                    </a:lnTo>
                    <a:lnTo>
                      <a:pt x="135099" y="21772"/>
                    </a:lnTo>
                    <a:lnTo>
                      <a:pt x="135695" y="5635"/>
                    </a:lnTo>
                    <a:lnTo>
                      <a:pt x="134914" y="5097"/>
                    </a:lnTo>
                    <a:lnTo>
                      <a:pt x="131929" y="4500"/>
                    </a:lnTo>
                    <a:lnTo>
                      <a:pt x="130816" y="3546"/>
                    </a:lnTo>
                    <a:lnTo>
                      <a:pt x="129579" y="371"/>
                    </a:lnTo>
                    <a:lnTo>
                      <a:pt x="128455" y="0"/>
                    </a:lnTo>
                    <a:lnTo>
                      <a:pt x="126912" y="547"/>
                    </a:lnTo>
                    <a:lnTo>
                      <a:pt x="123081" y="2477"/>
                    </a:lnTo>
                    <a:lnTo>
                      <a:pt x="116462" y="4357"/>
                    </a:lnTo>
                    <a:lnTo>
                      <a:pt x="97624" y="20796"/>
                    </a:lnTo>
                    <a:lnTo>
                      <a:pt x="94983" y="27616"/>
                    </a:lnTo>
                    <a:lnTo>
                      <a:pt x="94278" y="31658"/>
                    </a:lnTo>
                    <a:lnTo>
                      <a:pt x="92222" y="35146"/>
                    </a:lnTo>
                    <a:lnTo>
                      <a:pt x="81747" y="46447"/>
                    </a:lnTo>
                    <a:lnTo>
                      <a:pt x="72617" y="69678"/>
                    </a:lnTo>
                    <a:lnTo>
                      <a:pt x="69477" y="84585"/>
                    </a:lnTo>
                    <a:lnTo>
                      <a:pt x="66598" y="93009"/>
                    </a:lnTo>
                    <a:lnTo>
                      <a:pt x="64184" y="105882"/>
                    </a:lnTo>
                    <a:lnTo>
                      <a:pt x="59588" y="115870"/>
                    </a:lnTo>
                    <a:lnTo>
                      <a:pt x="57294" y="147032"/>
                    </a:lnTo>
                    <a:lnTo>
                      <a:pt x="57950" y="180092"/>
                    </a:lnTo>
                    <a:lnTo>
                      <a:pt x="62856" y="192010"/>
                    </a:lnTo>
                    <a:lnTo>
                      <a:pt x="67095" y="198168"/>
                    </a:lnTo>
                    <a:lnTo>
                      <a:pt x="77737" y="206097"/>
                    </a:lnTo>
                    <a:lnTo>
                      <a:pt x="104911" y="214535"/>
                    </a:lnTo>
                    <a:lnTo>
                      <a:pt x="108835" y="215008"/>
                    </a:lnTo>
                    <a:lnTo>
                      <a:pt x="136179" y="209366"/>
                    </a:lnTo>
                    <a:lnTo>
                      <a:pt x="169096" y="194415"/>
                    </a:lnTo>
                    <a:lnTo>
                      <a:pt x="192883" y="17547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4" name="SMARTInkShape-1937"/>
              <p:cNvSpPr/>
              <p:nvPr/>
            </p:nvSpPr>
            <p:spPr>
              <a:xfrm>
                <a:off x="5550858" y="1929133"/>
                <a:ext cx="128423" cy="184935"/>
              </a:xfrm>
              <a:custGeom>
                <a:avLst/>
                <a:gdLst/>
                <a:ahLst/>
                <a:cxnLst/>
                <a:rect l="0" t="0" r="0" b="0"/>
                <a:pathLst>
                  <a:path w="128423" h="184935">
                    <a:moveTo>
                      <a:pt x="114137" y="13967"/>
                    </a:moveTo>
                    <a:lnTo>
                      <a:pt x="107985" y="13967"/>
                    </a:lnTo>
                    <a:lnTo>
                      <a:pt x="101485" y="9057"/>
                    </a:lnTo>
                    <a:lnTo>
                      <a:pt x="94865" y="6691"/>
                    </a:lnTo>
                    <a:lnTo>
                      <a:pt x="90225" y="3325"/>
                    </a:lnTo>
                    <a:lnTo>
                      <a:pt x="70960" y="400"/>
                    </a:lnTo>
                    <a:lnTo>
                      <a:pt x="63726" y="0"/>
                    </a:lnTo>
                    <a:lnTo>
                      <a:pt x="47606" y="7359"/>
                    </a:lnTo>
                    <a:lnTo>
                      <a:pt x="16726" y="33273"/>
                    </a:lnTo>
                    <a:lnTo>
                      <a:pt x="11311" y="42656"/>
                    </a:lnTo>
                    <a:lnTo>
                      <a:pt x="1705" y="76781"/>
                    </a:lnTo>
                    <a:lnTo>
                      <a:pt x="0" y="108822"/>
                    </a:lnTo>
                    <a:lnTo>
                      <a:pt x="702" y="121212"/>
                    </a:lnTo>
                    <a:lnTo>
                      <a:pt x="9789" y="147015"/>
                    </a:lnTo>
                    <a:lnTo>
                      <a:pt x="21324" y="163319"/>
                    </a:lnTo>
                    <a:lnTo>
                      <a:pt x="34595" y="177171"/>
                    </a:lnTo>
                    <a:lnTo>
                      <a:pt x="43330" y="181752"/>
                    </a:lnTo>
                    <a:lnTo>
                      <a:pt x="66594" y="184934"/>
                    </a:lnTo>
                    <a:lnTo>
                      <a:pt x="80029" y="184480"/>
                    </a:lnTo>
                    <a:lnTo>
                      <a:pt x="109552" y="168819"/>
                    </a:lnTo>
                    <a:lnTo>
                      <a:pt x="128422" y="15684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5" name="SMARTInkShape-1938"/>
              <p:cNvSpPr/>
              <p:nvPr/>
            </p:nvSpPr>
            <p:spPr>
              <a:xfrm>
                <a:off x="5329464" y="1936042"/>
                <a:ext cx="135122" cy="191356"/>
              </a:xfrm>
              <a:custGeom>
                <a:avLst/>
                <a:gdLst/>
                <a:ahLst/>
                <a:cxnLst/>
                <a:rect l="0" t="0" r="0" b="0"/>
                <a:pathLst>
                  <a:path w="135122" h="191356">
                    <a:moveTo>
                      <a:pt x="6916" y="99927"/>
                    </a:moveTo>
                    <a:lnTo>
                      <a:pt x="27502" y="99927"/>
                    </a:lnTo>
                    <a:lnTo>
                      <a:pt x="34058" y="97810"/>
                    </a:lnTo>
                    <a:lnTo>
                      <a:pt x="40411" y="95017"/>
                    </a:lnTo>
                    <a:lnTo>
                      <a:pt x="75893" y="85566"/>
                    </a:lnTo>
                    <a:lnTo>
                      <a:pt x="90980" y="78011"/>
                    </a:lnTo>
                    <a:lnTo>
                      <a:pt x="120653" y="54517"/>
                    </a:lnTo>
                    <a:lnTo>
                      <a:pt x="132594" y="38209"/>
                    </a:lnTo>
                    <a:lnTo>
                      <a:pt x="134211" y="33338"/>
                    </a:lnTo>
                    <a:lnTo>
                      <a:pt x="135121" y="22341"/>
                    </a:lnTo>
                    <a:lnTo>
                      <a:pt x="134455" y="19628"/>
                    </a:lnTo>
                    <a:lnTo>
                      <a:pt x="133218" y="17819"/>
                    </a:lnTo>
                    <a:lnTo>
                      <a:pt x="131599" y="16614"/>
                    </a:lnTo>
                    <a:lnTo>
                      <a:pt x="123297" y="4859"/>
                    </a:lnTo>
                    <a:lnTo>
                      <a:pt x="118702" y="2112"/>
                    </a:lnTo>
                    <a:lnTo>
                      <a:pt x="85307" y="0"/>
                    </a:lnTo>
                    <a:lnTo>
                      <a:pt x="76682" y="746"/>
                    </a:lnTo>
                    <a:lnTo>
                      <a:pt x="44720" y="16708"/>
                    </a:lnTo>
                    <a:lnTo>
                      <a:pt x="37477" y="23518"/>
                    </a:lnTo>
                    <a:lnTo>
                      <a:pt x="19262" y="54344"/>
                    </a:lnTo>
                    <a:lnTo>
                      <a:pt x="3633" y="86722"/>
                    </a:lnTo>
                    <a:lnTo>
                      <a:pt x="0" y="121282"/>
                    </a:lnTo>
                    <a:lnTo>
                      <a:pt x="597" y="144367"/>
                    </a:lnTo>
                    <a:lnTo>
                      <a:pt x="3579" y="150899"/>
                    </a:lnTo>
                    <a:lnTo>
                      <a:pt x="30473" y="180558"/>
                    </a:lnTo>
                    <a:lnTo>
                      <a:pt x="41590" y="187935"/>
                    </a:lnTo>
                    <a:lnTo>
                      <a:pt x="62522" y="191355"/>
                    </a:lnTo>
                    <a:lnTo>
                      <a:pt x="93059" y="186518"/>
                    </a:lnTo>
                    <a:lnTo>
                      <a:pt x="98913" y="183920"/>
                    </a:lnTo>
                    <a:lnTo>
                      <a:pt x="106931" y="17850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6" name="SMARTInkShape-1939"/>
              <p:cNvSpPr/>
              <p:nvPr/>
            </p:nvSpPr>
            <p:spPr>
              <a:xfrm>
                <a:off x="4014814" y="1207468"/>
                <a:ext cx="592906" cy="542751"/>
              </a:xfrm>
              <a:custGeom>
                <a:avLst/>
                <a:gdLst/>
                <a:ahLst/>
                <a:cxnLst/>
                <a:rect l="0" t="0" r="0" b="0"/>
                <a:pathLst>
                  <a:path w="592906" h="542751">
                    <a:moveTo>
                      <a:pt x="35692" y="85551"/>
                    </a:moveTo>
                    <a:lnTo>
                      <a:pt x="35692" y="95494"/>
                    </a:lnTo>
                    <a:lnTo>
                      <a:pt x="33576" y="100024"/>
                    </a:lnTo>
                    <a:lnTo>
                      <a:pt x="30783" y="104683"/>
                    </a:lnTo>
                    <a:lnTo>
                      <a:pt x="28990" y="114142"/>
                    </a:lnTo>
                    <a:lnTo>
                      <a:pt x="27813" y="126828"/>
                    </a:lnTo>
                    <a:lnTo>
                      <a:pt x="22405" y="144089"/>
                    </a:lnTo>
                    <a:lnTo>
                      <a:pt x="20670" y="166602"/>
                    </a:lnTo>
                    <a:lnTo>
                      <a:pt x="15762" y="180083"/>
                    </a:lnTo>
                    <a:lnTo>
                      <a:pt x="13526" y="214218"/>
                    </a:lnTo>
                    <a:lnTo>
                      <a:pt x="8618" y="233851"/>
                    </a:lnTo>
                    <a:lnTo>
                      <a:pt x="6521" y="264565"/>
                    </a:lnTo>
                    <a:lnTo>
                      <a:pt x="1502" y="279691"/>
                    </a:lnTo>
                    <a:lnTo>
                      <a:pt x="0" y="313079"/>
                    </a:lnTo>
                    <a:lnTo>
                      <a:pt x="773" y="326169"/>
                    </a:lnTo>
                    <a:lnTo>
                      <a:pt x="6125" y="344024"/>
                    </a:lnTo>
                    <a:lnTo>
                      <a:pt x="7078" y="375051"/>
                    </a:lnTo>
                    <a:lnTo>
                      <a:pt x="7116" y="405815"/>
                    </a:lnTo>
                    <a:lnTo>
                      <a:pt x="7117" y="439954"/>
                    </a:lnTo>
                    <a:lnTo>
                      <a:pt x="7117" y="473838"/>
                    </a:lnTo>
                    <a:lnTo>
                      <a:pt x="7117" y="502244"/>
                    </a:lnTo>
                    <a:lnTo>
                      <a:pt x="268" y="520606"/>
                    </a:lnTo>
                    <a:lnTo>
                      <a:pt x="4941" y="526882"/>
                    </a:lnTo>
                    <a:lnTo>
                      <a:pt x="6830" y="534301"/>
                    </a:lnTo>
                    <a:lnTo>
                      <a:pt x="7720" y="534737"/>
                    </a:lnTo>
                    <a:lnTo>
                      <a:pt x="13959" y="535573"/>
                    </a:lnTo>
                    <a:lnTo>
                      <a:pt x="19905" y="540510"/>
                    </a:lnTo>
                    <a:lnTo>
                      <a:pt x="26428" y="542087"/>
                    </a:lnTo>
                    <a:lnTo>
                      <a:pt x="59592" y="542750"/>
                    </a:lnTo>
                    <a:lnTo>
                      <a:pt x="93031" y="536048"/>
                    </a:lnTo>
                    <a:lnTo>
                      <a:pt x="111770" y="534871"/>
                    </a:lnTo>
                    <a:lnTo>
                      <a:pt x="132581" y="529130"/>
                    </a:lnTo>
                    <a:lnTo>
                      <a:pt x="162686" y="527675"/>
                    </a:lnTo>
                    <a:lnTo>
                      <a:pt x="179193" y="522810"/>
                    </a:lnTo>
                    <a:lnTo>
                      <a:pt x="212852" y="519334"/>
                    </a:lnTo>
                    <a:lnTo>
                      <a:pt x="233053" y="515195"/>
                    </a:lnTo>
                    <a:lnTo>
                      <a:pt x="265863" y="513442"/>
                    </a:lnTo>
                    <a:lnTo>
                      <a:pt x="280066" y="508533"/>
                    </a:lnTo>
                    <a:lnTo>
                      <a:pt x="312940" y="507164"/>
                    </a:lnTo>
                    <a:lnTo>
                      <a:pt x="344871" y="504927"/>
                    </a:lnTo>
                    <a:lnTo>
                      <a:pt x="376024" y="498214"/>
                    </a:lnTo>
                    <a:lnTo>
                      <a:pt x="379261" y="496391"/>
                    </a:lnTo>
                    <a:lnTo>
                      <a:pt x="411734" y="493225"/>
                    </a:lnTo>
                    <a:lnTo>
                      <a:pt x="422690" y="492164"/>
                    </a:lnTo>
                    <a:lnTo>
                      <a:pt x="448989" y="486282"/>
                    </a:lnTo>
                    <a:lnTo>
                      <a:pt x="482084" y="485660"/>
                    </a:lnTo>
                    <a:lnTo>
                      <a:pt x="495599" y="484825"/>
                    </a:lnTo>
                    <a:lnTo>
                      <a:pt x="523443" y="478752"/>
                    </a:lnTo>
                    <a:lnTo>
                      <a:pt x="544251" y="478483"/>
                    </a:lnTo>
                    <a:lnTo>
                      <a:pt x="546975" y="480062"/>
                    </a:lnTo>
                    <a:lnTo>
                      <a:pt x="554602" y="488281"/>
                    </a:lnTo>
                    <a:lnTo>
                      <a:pt x="559477" y="490761"/>
                    </a:lnTo>
                    <a:lnTo>
                      <a:pt x="571461" y="492483"/>
                    </a:lnTo>
                    <a:lnTo>
                      <a:pt x="592876" y="492745"/>
                    </a:lnTo>
                    <a:lnTo>
                      <a:pt x="592905" y="459347"/>
                    </a:lnTo>
                    <a:lnTo>
                      <a:pt x="592905" y="454618"/>
                    </a:lnTo>
                    <a:lnTo>
                      <a:pt x="583775" y="419321"/>
                    </a:lnTo>
                    <a:lnTo>
                      <a:pt x="579636" y="405657"/>
                    </a:lnTo>
                    <a:lnTo>
                      <a:pt x="577883" y="376638"/>
                    </a:lnTo>
                    <a:lnTo>
                      <a:pt x="572975" y="362624"/>
                    </a:lnTo>
                    <a:lnTo>
                      <a:pt x="571671" y="330324"/>
                    </a:lnTo>
                    <a:lnTo>
                      <a:pt x="570738" y="313034"/>
                    </a:lnTo>
                    <a:lnTo>
                      <a:pt x="564775" y="278506"/>
                    </a:lnTo>
                    <a:lnTo>
                      <a:pt x="565321" y="269734"/>
                    </a:lnTo>
                    <a:lnTo>
                      <a:pt x="570023" y="255518"/>
                    </a:lnTo>
                    <a:lnTo>
                      <a:pt x="571417" y="223752"/>
                    </a:lnTo>
                    <a:lnTo>
                      <a:pt x="571472" y="189604"/>
                    </a:lnTo>
                    <a:lnTo>
                      <a:pt x="572267" y="154720"/>
                    </a:lnTo>
                    <a:lnTo>
                      <a:pt x="577128" y="141077"/>
                    </a:lnTo>
                    <a:lnTo>
                      <a:pt x="578578" y="110036"/>
                    </a:lnTo>
                    <a:lnTo>
                      <a:pt x="578616" y="74439"/>
                    </a:lnTo>
                    <a:lnTo>
                      <a:pt x="578617" y="40066"/>
                    </a:lnTo>
                    <a:lnTo>
                      <a:pt x="578617" y="17856"/>
                    </a:lnTo>
                    <a:lnTo>
                      <a:pt x="577824" y="16609"/>
                    </a:lnTo>
                    <a:lnTo>
                      <a:pt x="576501" y="15777"/>
                    </a:lnTo>
                    <a:lnTo>
                      <a:pt x="571768" y="14211"/>
                    </a:lnTo>
                    <a:lnTo>
                      <a:pt x="565349" y="14122"/>
                    </a:lnTo>
                    <a:lnTo>
                      <a:pt x="553125" y="4296"/>
                    </a:lnTo>
                    <a:lnTo>
                      <a:pt x="540019" y="1150"/>
                    </a:lnTo>
                    <a:lnTo>
                      <a:pt x="520432" y="0"/>
                    </a:lnTo>
                    <a:lnTo>
                      <a:pt x="485615" y="6535"/>
                    </a:lnTo>
                    <a:lnTo>
                      <a:pt x="476164" y="7570"/>
                    </a:lnTo>
                    <a:lnTo>
                      <a:pt x="447643" y="13434"/>
                    </a:lnTo>
                    <a:lnTo>
                      <a:pt x="413341" y="14087"/>
                    </a:lnTo>
                    <a:lnTo>
                      <a:pt x="378462" y="20815"/>
                    </a:lnTo>
                    <a:lnTo>
                      <a:pt x="345247" y="21231"/>
                    </a:lnTo>
                    <a:lnTo>
                      <a:pt x="310528" y="27405"/>
                    </a:lnTo>
                    <a:lnTo>
                      <a:pt x="281048" y="28313"/>
                    </a:lnTo>
                    <a:lnTo>
                      <a:pt x="245852" y="30506"/>
                    </a:lnTo>
                    <a:lnTo>
                      <a:pt x="215327" y="34881"/>
                    </a:lnTo>
                    <a:lnTo>
                      <a:pt x="179769" y="35506"/>
                    </a:lnTo>
                    <a:lnTo>
                      <a:pt x="154913" y="36333"/>
                    </a:lnTo>
                    <a:lnTo>
                      <a:pt x="130309" y="42026"/>
                    </a:lnTo>
                    <a:lnTo>
                      <a:pt x="98808" y="42649"/>
                    </a:lnTo>
                    <a:lnTo>
                      <a:pt x="66749" y="42687"/>
                    </a:lnTo>
                    <a:lnTo>
                      <a:pt x="45164" y="43482"/>
                    </a:lnTo>
                    <a:lnTo>
                      <a:pt x="21405" y="4983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7" name="SMARTInkShape-1940"/>
              <p:cNvSpPr/>
              <p:nvPr/>
            </p:nvSpPr>
            <p:spPr>
              <a:xfrm>
                <a:off x="4172612" y="1850231"/>
                <a:ext cx="449269" cy="278608"/>
              </a:xfrm>
              <a:custGeom>
                <a:avLst/>
                <a:gdLst/>
                <a:ahLst/>
                <a:cxnLst/>
                <a:rect l="0" t="0" r="0" b="0"/>
                <a:pathLst>
                  <a:path w="449269" h="278608">
                    <a:moveTo>
                      <a:pt x="6482" y="0"/>
                    </a:moveTo>
                    <a:lnTo>
                      <a:pt x="6482" y="34760"/>
                    </a:lnTo>
                    <a:lnTo>
                      <a:pt x="5688" y="66758"/>
                    </a:lnTo>
                    <a:lnTo>
                      <a:pt x="0" y="96051"/>
                    </a:lnTo>
                    <a:lnTo>
                      <a:pt x="190" y="129514"/>
                    </a:lnTo>
                    <a:lnTo>
                      <a:pt x="5004" y="144234"/>
                    </a:lnTo>
                    <a:lnTo>
                      <a:pt x="6619" y="152210"/>
                    </a:lnTo>
                    <a:lnTo>
                      <a:pt x="9982" y="158401"/>
                    </a:lnTo>
                    <a:lnTo>
                      <a:pt x="14123" y="161682"/>
                    </a:lnTo>
                    <a:lnTo>
                      <a:pt x="20917" y="163529"/>
                    </a:lnTo>
                    <a:lnTo>
                      <a:pt x="55695" y="164300"/>
                    </a:lnTo>
                    <a:lnTo>
                      <a:pt x="68836" y="163510"/>
                    </a:lnTo>
                    <a:lnTo>
                      <a:pt x="94147" y="158155"/>
                    </a:lnTo>
                    <a:lnTo>
                      <a:pt x="125281" y="157359"/>
                    </a:lnTo>
                    <a:lnTo>
                      <a:pt x="157250" y="157189"/>
                    </a:lnTo>
                    <a:lnTo>
                      <a:pt x="190201" y="157166"/>
                    </a:lnTo>
                    <a:lnTo>
                      <a:pt x="208026" y="159280"/>
                    </a:lnTo>
                    <a:lnTo>
                      <a:pt x="241732" y="163865"/>
                    </a:lnTo>
                    <a:lnTo>
                      <a:pt x="275792" y="169158"/>
                    </a:lnTo>
                    <a:lnTo>
                      <a:pt x="308306" y="171361"/>
                    </a:lnTo>
                    <a:lnTo>
                      <a:pt x="313399" y="169294"/>
                    </a:lnTo>
                    <a:lnTo>
                      <a:pt x="318308" y="166523"/>
                    </a:lnTo>
                    <a:lnTo>
                      <a:pt x="327927" y="164744"/>
                    </a:lnTo>
                    <a:lnTo>
                      <a:pt x="330316" y="164598"/>
                    </a:lnTo>
                    <a:lnTo>
                      <a:pt x="335087" y="162320"/>
                    </a:lnTo>
                    <a:lnTo>
                      <a:pt x="340825" y="158181"/>
                    </a:lnTo>
                    <a:lnTo>
                      <a:pt x="341610" y="155499"/>
                    </a:lnTo>
                    <a:lnTo>
                      <a:pt x="342114" y="143517"/>
                    </a:lnTo>
                    <a:lnTo>
                      <a:pt x="340066" y="137075"/>
                    </a:lnTo>
                    <a:lnTo>
                      <a:pt x="315225" y="102278"/>
                    </a:lnTo>
                    <a:lnTo>
                      <a:pt x="281168" y="68329"/>
                    </a:lnTo>
                    <a:lnTo>
                      <a:pt x="263289" y="56141"/>
                    </a:lnTo>
                    <a:lnTo>
                      <a:pt x="230172" y="44711"/>
                    </a:lnTo>
                    <a:lnTo>
                      <a:pt x="224168" y="42890"/>
                    </a:lnTo>
                    <a:lnTo>
                      <a:pt x="213847" y="37371"/>
                    </a:lnTo>
                    <a:lnTo>
                      <a:pt x="192551" y="35722"/>
                    </a:lnTo>
                    <a:lnTo>
                      <a:pt x="213079" y="55783"/>
                    </a:lnTo>
                    <a:lnTo>
                      <a:pt x="247010" y="78153"/>
                    </a:lnTo>
                    <a:lnTo>
                      <a:pt x="273337" y="98486"/>
                    </a:lnTo>
                    <a:lnTo>
                      <a:pt x="306115" y="114166"/>
                    </a:lnTo>
                    <a:lnTo>
                      <a:pt x="315864" y="118210"/>
                    </a:lnTo>
                    <a:lnTo>
                      <a:pt x="349371" y="129026"/>
                    </a:lnTo>
                    <a:lnTo>
                      <a:pt x="377956" y="140797"/>
                    </a:lnTo>
                    <a:lnTo>
                      <a:pt x="382718" y="141490"/>
                    </a:lnTo>
                    <a:lnTo>
                      <a:pt x="392244" y="148610"/>
                    </a:lnTo>
                    <a:lnTo>
                      <a:pt x="400976" y="157330"/>
                    </a:lnTo>
                    <a:lnTo>
                      <a:pt x="407502" y="161206"/>
                    </a:lnTo>
                    <a:lnTo>
                      <a:pt x="426288" y="166015"/>
                    </a:lnTo>
                    <a:lnTo>
                      <a:pt x="431981" y="169035"/>
                    </a:lnTo>
                    <a:lnTo>
                      <a:pt x="439649" y="171528"/>
                    </a:lnTo>
                    <a:lnTo>
                      <a:pt x="449268" y="178498"/>
                    </a:lnTo>
                    <a:lnTo>
                      <a:pt x="445565" y="178566"/>
                    </a:lnTo>
                    <a:lnTo>
                      <a:pt x="444460" y="179369"/>
                    </a:lnTo>
                    <a:lnTo>
                      <a:pt x="438749" y="188535"/>
                    </a:lnTo>
                    <a:lnTo>
                      <a:pt x="434609" y="190950"/>
                    </a:lnTo>
                    <a:lnTo>
                      <a:pt x="402265" y="204991"/>
                    </a:lnTo>
                    <a:lnTo>
                      <a:pt x="367997" y="216721"/>
                    </a:lnTo>
                    <a:lnTo>
                      <a:pt x="335288" y="237135"/>
                    </a:lnTo>
                    <a:lnTo>
                      <a:pt x="302558" y="256118"/>
                    </a:lnTo>
                    <a:lnTo>
                      <a:pt x="288568" y="267609"/>
                    </a:lnTo>
                    <a:lnTo>
                      <a:pt x="278161" y="272818"/>
                    </a:lnTo>
                    <a:lnTo>
                      <a:pt x="273278" y="276034"/>
                    </a:lnTo>
                    <a:lnTo>
                      <a:pt x="263657" y="27860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8" name="SMARTInkShape-1941"/>
              <p:cNvSpPr/>
              <p:nvPr/>
            </p:nvSpPr>
            <p:spPr>
              <a:xfrm>
                <a:off x="5257800" y="1814513"/>
                <a:ext cx="21431" cy="342901"/>
              </a:xfrm>
              <a:custGeom>
                <a:avLst/>
                <a:gdLst/>
                <a:ahLst/>
                <a:cxnLst/>
                <a:rect l="0" t="0" r="0" b="0"/>
                <a:pathLst>
                  <a:path w="21431" h="342901">
                    <a:moveTo>
                      <a:pt x="0" y="0"/>
                    </a:moveTo>
                    <a:lnTo>
                      <a:pt x="0" y="32111"/>
                    </a:lnTo>
                    <a:lnTo>
                      <a:pt x="794" y="66838"/>
                    </a:lnTo>
                    <a:lnTo>
                      <a:pt x="5654" y="99721"/>
                    </a:lnTo>
                    <a:lnTo>
                      <a:pt x="8819" y="131411"/>
                    </a:lnTo>
                    <a:lnTo>
                      <a:pt x="13207" y="163453"/>
                    </a:lnTo>
                    <a:lnTo>
                      <a:pt x="13967" y="196861"/>
                    </a:lnTo>
                    <a:lnTo>
                      <a:pt x="14193" y="225546"/>
                    </a:lnTo>
                    <a:lnTo>
                      <a:pt x="14269" y="258159"/>
                    </a:lnTo>
                    <a:lnTo>
                      <a:pt x="14282" y="287452"/>
                    </a:lnTo>
                    <a:lnTo>
                      <a:pt x="14287" y="322500"/>
                    </a:lnTo>
                    <a:lnTo>
                      <a:pt x="15081" y="330658"/>
                    </a:lnTo>
                    <a:lnTo>
                      <a:pt x="21430" y="34290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79" name="SMARTInkShape-1942"/>
              <p:cNvSpPr/>
              <p:nvPr/>
            </p:nvSpPr>
            <p:spPr>
              <a:xfrm>
                <a:off x="5736430" y="1908932"/>
                <a:ext cx="192884" cy="198475"/>
              </a:xfrm>
              <a:custGeom>
                <a:avLst/>
                <a:gdLst/>
                <a:ahLst/>
                <a:cxnLst/>
                <a:rect l="0" t="0" r="0" b="0"/>
                <a:pathLst>
                  <a:path w="192884" h="198475">
                    <a:moveTo>
                      <a:pt x="0" y="27024"/>
                    </a:moveTo>
                    <a:lnTo>
                      <a:pt x="0" y="30817"/>
                    </a:lnTo>
                    <a:lnTo>
                      <a:pt x="2118" y="34795"/>
                    </a:lnTo>
                    <a:lnTo>
                      <a:pt x="3793" y="36967"/>
                    </a:lnTo>
                    <a:lnTo>
                      <a:pt x="11859" y="67793"/>
                    </a:lnTo>
                    <a:lnTo>
                      <a:pt x="17761" y="102919"/>
                    </a:lnTo>
                    <a:lnTo>
                      <a:pt x="27261" y="138289"/>
                    </a:lnTo>
                    <a:lnTo>
                      <a:pt x="30108" y="146061"/>
                    </a:lnTo>
                    <a:lnTo>
                      <a:pt x="52415" y="179088"/>
                    </a:lnTo>
                    <a:lnTo>
                      <a:pt x="59280" y="181921"/>
                    </a:lnTo>
                    <a:lnTo>
                      <a:pt x="80670" y="184054"/>
                    </a:lnTo>
                    <a:lnTo>
                      <a:pt x="95605" y="172770"/>
                    </a:lnTo>
                    <a:lnTo>
                      <a:pt x="113407" y="148533"/>
                    </a:lnTo>
                    <a:lnTo>
                      <a:pt x="116086" y="143749"/>
                    </a:lnTo>
                    <a:lnTo>
                      <a:pt x="121181" y="109936"/>
                    </a:lnTo>
                    <a:lnTo>
                      <a:pt x="127455" y="80296"/>
                    </a:lnTo>
                    <a:lnTo>
                      <a:pt x="128365" y="50717"/>
                    </a:lnTo>
                    <a:lnTo>
                      <a:pt x="128576" y="15125"/>
                    </a:lnTo>
                    <a:lnTo>
                      <a:pt x="128588" y="0"/>
                    </a:lnTo>
                    <a:lnTo>
                      <a:pt x="129383" y="35616"/>
                    </a:lnTo>
                    <a:lnTo>
                      <a:pt x="134740" y="66285"/>
                    </a:lnTo>
                    <a:lnTo>
                      <a:pt x="143373" y="95391"/>
                    </a:lnTo>
                    <a:lnTo>
                      <a:pt x="154054" y="128073"/>
                    </a:lnTo>
                    <a:lnTo>
                      <a:pt x="162594" y="157875"/>
                    </a:lnTo>
                    <a:lnTo>
                      <a:pt x="177487" y="189794"/>
                    </a:lnTo>
                    <a:lnTo>
                      <a:pt x="182059" y="194668"/>
                    </a:lnTo>
                    <a:lnTo>
                      <a:pt x="186219" y="196782"/>
                    </a:lnTo>
                    <a:lnTo>
                      <a:pt x="192883" y="19847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0" name="SMARTInkShape-1943"/>
              <p:cNvSpPr/>
              <p:nvPr/>
            </p:nvSpPr>
            <p:spPr>
              <a:xfrm>
                <a:off x="6272623" y="1865806"/>
                <a:ext cx="148782" cy="219450"/>
              </a:xfrm>
              <a:custGeom>
                <a:avLst/>
                <a:gdLst/>
                <a:ahLst/>
                <a:cxnLst/>
                <a:rect l="0" t="0" r="0" b="0"/>
                <a:pathLst>
                  <a:path w="148782" h="219450">
                    <a:moveTo>
                      <a:pt x="99602" y="13000"/>
                    </a:moveTo>
                    <a:lnTo>
                      <a:pt x="76310" y="644"/>
                    </a:lnTo>
                    <a:lnTo>
                      <a:pt x="72168" y="0"/>
                    </a:lnTo>
                    <a:lnTo>
                      <a:pt x="63331" y="3518"/>
                    </a:lnTo>
                    <a:lnTo>
                      <a:pt x="33142" y="22055"/>
                    </a:lnTo>
                    <a:lnTo>
                      <a:pt x="22440" y="29725"/>
                    </a:lnTo>
                    <a:lnTo>
                      <a:pt x="15620" y="39299"/>
                    </a:lnTo>
                    <a:lnTo>
                      <a:pt x="1669" y="62525"/>
                    </a:lnTo>
                    <a:lnTo>
                      <a:pt x="0" y="72436"/>
                    </a:lnTo>
                    <a:lnTo>
                      <a:pt x="1889" y="77252"/>
                    </a:lnTo>
                    <a:lnTo>
                      <a:pt x="9569" y="86810"/>
                    </a:lnTo>
                    <a:lnTo>
                      <a:pt x="20185" y="93960"/>
                    </a:lnTo>
                    <a:lnTo>
                      <a:pt x="54935" y="105892"/>
                    </a:lnTo>
                    <a:lnTo>
                      <a:pt x="88683" y="121963"/>
                    </a:lnTo>
                    <a:lnTo>
                      <a:pt x="121564" y="141119"/>
                    </a:lnTo>
                    <a:lnTo>
                      <a:pt x="130794" y="147730"/>
                    </a:lnTo>
                    <a:lnTo>
                      <a:pt x="146817" y="166738"/>
                    </a:lnTo>
                    <a:lnTo>
                      <a:pt x="148368" y="170757"/>
                    </a:lnTo>
                    <a:lnTo>
                      <a:pt x="148781" y="172940"/>
                    </a:lnTo>
                    <a:lnTo>
                      <a:pt x="145571" y="183598"/>
                    </a:lnTo>
                    <a:lnTo>
                      <a:pt x="139593" y="193017"/>
                    </a:lnTo>
                    <a:lnTo>
                      <a:pt x="123170" y="204105"/>
                    </a:lnTo>
                    <a:lnTo>
                      <a:pt x="95232" y="216525"/>
                    </a:lnTo>
                    <a:lnTo>
                      <a:pt x="73956" y="219449"/>
                    </a:lnTo>
                    <a:lnTo>
                      <a:pt x="41089" y="210163"/>
                    </a:lnTo>
                    <a:lnTo>
                      <a:pt x="21022" y="19873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1" name="SMARTInkShape-1944"/>
              <p:cNvSpPr/>
              <p:nvPr/>
            </p:nvSpPr>
            <p:spPr>
              <a:xfrm>
                <a:off x="4729163" y="1887388"/>
                <a:ext cx="292893" cy="262882"/>
              </a:xfrm>
              <a:custGeom>
                <a:avLst/>
                <a:gdLst/>
                <a:ahLst/>
                <a:cxnLst/>
                <a:rect l="0" t="0" r="0" b="0"/>
                <a:pathLst>
                  <a:path w="292893" h="262882">
                    <a:moveTo>
                      <a:pt x="0" y="41425"/>
                    </a:moveTo>
                    <a:lnTo>
                      <a:pt x="0" y="72880"/>
                    </a:lnTo>
                    <a:lnTo>
                      <a:pt x="793" y="106703"/>
                    </a:lnTo>
                    <a:lnTo>
                      <a:pt x="9942" y="141567"/>
                    </a:lnTo>
                    <a:lnTo>
                      <a:pt x="15831" y="175056"/>
                    </a:lnTo>
                    <a:lnTo>
                      <a:pt x="19772" y="192938"/>
                    </a:lnTo>
                    <a:lnTo>
                      <a:pt x="21285" y="226666"/>
                    </a:lnTo>
                    <a:lnTo>
                      <a:pt x="22160" y="236467"/>
                    </a:lnTo>
                    <a:lnTo>
                      <a:pt x="25194" y="246114"/>
                    </a:lnTo>
                    <a:lnTo>
                      <a:pt x="27115" y="249322"/>
                    </a:lnTo>
                    <a:lnTo>
                      <a:pt x="32816" y="254630"/>
                    </a:lnTo>
                    <a:lnTo>
                      <a:pt x="35605" y="262512"/>
                    </a:lnTo>
                    <a:lnTo>
                      <a:pt x="35717" y="231444"/>
                    </a:lnTo>
                    <a:lnTo>
                      <a:pt x="25775" y="197343"/>
                    </a:lnTo>
                    <a:lnTo>
                      <a:pt x="22289" y="164857"/>
                    </a:lnTo>
                    <a:lnTo>
                      <a:pt x="19484" y="134686"/>
                    </a:lnTo>
                    <a:lnTo>
                      <a:pt x="10855" y="101948"/>
                    </a:lnTo>
                    <a:lnTo>
                      <a:pt x="15490" y="67520"/>
                    </a:lnTo>
                    <a:lnTo>
                      <a:pt x="24876" y="33584"/>
                    </a:lnTo>
                    <a:lnTo>
                      <a:pt x="44344" y="17760"/>
                    </a:lnTo>
                    <a:lnTo>
                      <a:pt x="51723" y="15032"/>
                    </a:lnTo>
                    <a:lnTo>
                      <a:pt x="65602" y="13280"/>
                    </a:lnTo>
                    <a:lnTo>
                      <a:pt x="70961" y="15158"/>
                    </a:lnTo>
                    <a:lnTo>
                      <a:pt x="94229" y="35804"/>
                    </a:lnTo>
                    <a:lnTo>
                      <a:pt x="115598" y="69326"/>
                    </a:lnTo>
                    <a:lnTo>
                      <a:pt x="130873" y="102494"/>
                    </a:lnTo>
                    <a:lnTo>
                      <a:pt x="139681" y="136949"/>
                    </a:lnTo>
                    <a:lnTo>
                      <a:pt x="147504" y="171790"/>
                    </a:lnTo>
                    <a:lnTo>
                      <a:pt x="149920" y="204319"/>
                    </a:lnTo>
                    <a:lnTo>
                      <a:pt x="150016" y="225652"/>
                    </a:lnTo>
                    <a:lnTo>
                      <a:pt x="149223" y="226155"/>
                    </a:lnTo>
                    <a:lnTo>
                      <a:pt x="146225" y="226715"/>
                    </a:lnTo>
                    <a:lnTo>
                      <a:pt x="145108" y="226070"/>
                    </a:lnTo>
                    <a:lnTo>
                      <a:pt x="144364" y="224846"/>
                    </a:lnTo>
                    <a:lnTo>
                      <a:pt x="143316" y="219332"/>
                    </a:lnTo>
                    <a:lnTo>
                      <a:pt x="143169" y="217180"/>
                    </a:lnTo>
                    <a:lnTo>
                      <a:pt x="140889" y="212671"/>
                    </a:lnTo>
                    <a:lnTo>
                      <a:pt x="139169" y="210358"/>
                    </a:lnTo>
                    <a:lnTo>
                      <a:pt x="131500" y="179716"/>
                    </a:lnTo>
                    <a:lnTo>
                      <a:pt x="129163" y="149087"/>
                    </a:lnTo>
                    <a:lnTo>
                      <a:pt x="130874" y="127299"/>
                    </a:lnTo>
                    <a:lnTo>
                      <a:pt x="135885" y="96360"/>
                    </a:lnTo>
                    <a:lnTo>
                      <a:pt x="141797" y="66356"/>
                    </a:lnTo>
                    <a:lnTo>
                      <a:pt x="158184" y="37383"/>
                    </a:lnTo>
                    <a:lnTo>
                      <a:pt x="168754" y="24705"/>
                    </a:lnTo>
                    <a:lnTo>
                      <a:pt x="200145" y="5842"/>
                    </a:lnTo>
                    <a:lnTo>
                      <a:pt x="209603" y="1798"/>
                    </a:lnTo>
                    <a:lnTo>
                      <a:pt x="219099" y="0"/>
                    </a:lnTo>
                    <a:lnTo>
                      <a:pt x="226493" y="1318"/>
                    </a:lnTo>
                    <a:lnTo>
                      <a:pt x="235119" y="4406"/>
                    </a:lnTo>
                    <a:lnTo>
                      <a:pt x="237707" y="4839"/>
                    </a:lnTo>
                    <a:lnTo>
                      <a:pt x="239435" y="5922"/>
                    </a:lnTo>
                    <a:lnTo>
                      <a:pt x="240586" y="7437"/>
                    </a:lnTo>
                    <a:lnTo>
                      <a:pt x="255776" y="38596"/>
                    </a:lnTo>
                    <a:lnTo>
                      <a:pt x="267893" y="67089"/>
                    </a:lnTo>
                    <a:lnTo>
                      <a:pt x="270991" y="98338"/>
                    </a:lnTo>
                    <a:lnTo>
                      <a:pt x="273486" y="121605"/>
                    </a:lnTo>
                    <a:lnTo>
                      <a:pt x="280273" y="155238"/>
                    </a:lnTo>
                    <a:lnTo>
                      <a:pt x="284127" y="169868"/>
                    </a:lnTo>
                    <a:lnTo>
                      <a:pt x="286330" y="203624"/>
                    </a:lnTo>
                    <a:lnTo>
                      <a:pt x="292692" y="238673"/>
                    </a:lnTo>
                    <a:lnTo>
                      <a:pt x="292892" y="2628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82" name="SMARTInkShape-1945"/>
              <p:cNvSpPr/>
              <p:nvPr/>
            </p:nvSpPr>
            <p:spPr>
              <a:xfrm>
                <a:off x="5072063" y="1921778"/>
                <a:ext cx="121318" cy="199792"/>
              </a:xfrm>
              <a:custGeom>
                <a:avLst/>
                <a:gdLst/>
                <a:ahLst/>
                <a:cxnLst/>
                <a:rect l="0" t="0" r="0" b="0"/>
                <a:pathLst>
                  <a:path w="121318" h="199792">
                    <a:moveTo>
                      <a:pt x="21432" y="7035"/>
                    </a:moveTo>
                    <a:lnTo>
                      <a:pt x="17639" y="10827"/>
                    </a:lnTo>
                    <a:lnTo>
                      <a:pt x="13660" y="12689"/>
                    </a:lnTo>
                    <a:lnTo>
                      <a:pt x="11488" y="13185"/>
                    </a:lnTo>
                    <a:lnTo>
                      <a:pt x="10040" y="14310"/>
                    </a:lnTo>
                    <a:lnTo>
                      <a:pt x="1659" y="28613"/>
                    </a:lnTo>
                    <a:lnTo>
                      <a:pt x="96" y="55086"/>
                    </a:lnTo>
                    <a:lnTo>
                      <a:pt x="8" y="87064"/>
                    </a:lnTo>
                    <a:lnTo>
                      <a:pt x="0" y="118662"/>
                    </a:lnTo>
                    <a:lnTo>
                      <a:pt x="794" y="137946"/>
                    </a:lnTo>
                    <a:lnTo>
                      <a:pt x="9942" y="161808"/>
                    </a:lnTo>
                    <a:lnTo>
                      <a:pt x="21486" y="177856"/>
                    </a:lnTo>
                    <a:lnTo>
                      <a:pt x="38103" y="195117"/>
                    </a:lnTo>
                    <a:lnTo>
                      <a:pt x="42864" y="197783"/>
                    </a:lnTo>
                    <a:lnTo>
                      <a:pt x="52387" y="199494"/>
                    </a:lnTo>
                    <a:lnTo>
                      <a:pt x="63324" y="199791"/>
                    </a:lnTo>
                    <a:lnTo>
                      <a:pt x="69948" y="197744"/>
                    </a:lnTo>
                    <a:lnTo>
                      <a:pt x="80668" y="189962"/>
                    </a:lnTo>
                    <a:lnTo>
                      <a:pt x="98483" y="170657"/>
                    </a:lnTo>
                    <a:lnTo>
                      <a:pt x="111717" y="145851"/>
                    </a:lnTo>
                    <a:lnTo>
                      <a:pt x="120005" y="111402"/>
                    </a:lnTo>
                    <a:lnTo>
                      <a:pt x="121317" y="77234"/>
                    </a:lnTo>
                    <a:lnTo>
                      <a:pt x="120625" y="55356"/>
                    </a:lnTo>
                    <a:lnTo>
                      <a:pt x="111497" y="30939"/>
                    </a:lnTo>
                    <a:lnTo>
                      <a:pt x="100857" y="16587"/>
                    </a:lnTo>
                    <a:lnTo>
                      <a:pt x="92186" y="11280"/>
                    </a:lnTo>
                    <a:lnTo>
                      <a:pt x="83834" y="8128"/>
                    </a:lnTo>
                    <a:lnTo>
                      <a:pt x="73875" y="2684"/>
                    </a:lnTo>
                    <a:lnTo>
                      <a:pt x="41801" y="0"/>
                    </a:lnTo>
                    <a:lnTo>
                      <a:pt x="36305" y="2056"/>
                    </a:lnTo>
                    <a:lnTo>
                      <a:pt x="28575" y="703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17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88"/>
          <a:stretch/>
        </p:blipFill>
        <p:spPr>
          <a:xfrm>
            <a:off x="838200" y="2362200"/>
            <a:ext cx="7487938" cy="36576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177053"/>
          </a:xfrm>
        </p:spPr>
        <p:txBody>
          <a:bodyPr>
            <a:normAutofit/>
          </a:bodyPr>
          <a:lstStyle/>
          <a:p>
            <a:r>
              <a:rPr lang="en-US" dirty="0" smtClean="0"/>
              <a:t>Active Transport - Exocytosis</a:t>
            </a:r>
            <a:endParaRPr lang="en-US" dirty="0"/>
          </a:p>
        </p:txBody>
      </p:sp>
      <p:grpSp>
        <p:nvGrpSpPr>
          <p:cNvPr id="60" name="SMARTInkShape-Group551"/>
          <p:cNvGrpSpPr/>
          <p:nvPr/>
        </p:nvGrpSpPr>
        <p:grpSpPr>
          <a:xfrm>
            <a:off x="4523180" y="3470924"/>
            <a:ext cx="160090" cy="77713"/>
            <a:chOff x="4523180" y="3470924"/>
            <a:chExt cx="160090" cy="77713"/>
          </a:xfrm>
        </p:grpSpPr>
        <p:sp>
          <p:nvSpPr>
            <p:cNvPr id="58" name="SMARTInkShape-1946"/>
            <p:cNvSpPr/>
            <p:nvPr/>
          </p:nvSpPr>
          <p:spPr>
            <a:xfrm>
              <a:off x="4523180" y="3484830"/>
              <a:ext cx="5270" cy="63807"/>
            </a:xfrm>
            <a:custGeom>
              <a:avLst/>
              <a:gdLst/>
              <a:ahLst/>
              <a:cxnLst/>
              <a:rect l="0" t="0" r="0" b="0"/>
              <a:pathLst>
                <a:path w="5270" h="63807">
                  <a:moveTo>
                    <a:pt x="3132" y="63806"/>
                  </a:moveTo>
                  <a:lnTo>
                    <a:pt x="5269" y="49792"/>
                  </a:lnTo>
                  <a:lnTo>
                    <a:pt x="2029" y="186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947"/>
            <p:cNvSpPr/>
            <p:nvPr/>
          </p:nvSpPr>
          <p:spPr>
            <a:xfrm>
              <a:off x="4644344" y="3470924"/>
              <a:ext cx="38926" cy="13522"/>
            </a:xfrm>
            <a:custGeom>
              <a:avLst/>
              <a:gdLst/>
              <a:ahLst/>
              <a:cxnLst/>
              <a:rect l="0" t="0" r="0" b="0"/>
              <a:pathLst>
                <a:path w="38926" h="13522">
                  <a:moveTo>
                    <a:pt x="0" y="0"/>
                  </a:moveTo>
                  <a:lnTo>
                    <a:pt x="2643" y="1859"/>
                  </a:lnTo>
                  <a:lnTo>
                    <a:pt x="22666" y="11763"/>
                  </a:lnTo>
                  <a:lnTo>
                    <a:pt x="38925" y="13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7218" y="4121944"/>
            <a:ext cx="2199216" cy="1307307"/>
            <a:chOff x="507218" y="4121944"/>
            <a:chExt cx="2199216" cy="1307307"/>
          </a:xfrm>
        </p:grpSpPr>
        <p:grpSp>
          <p:nvGrpSpPr>
            <p:cNvPr id="63" name="SMARTInkShape-Group552"/>
            <p:cNvGrpSpPr/>
            <p:nvPr/>
          </p:nvGrpSpPr>
          <p:grpSpPr>
            <a:xfrm>
              <a:off x="1228725" y="4207669"/>
              <a:ext cx="1477709" cy="1221582"/>
              <a:chOff x="1228725" y="4207669"/>
              <a:chExt cx="1477709" cy="1221582"/>
            </a:xfrm>
          </p:grpSpPr>
          <p:sp>
            <p:nvSpPr>
              <p:cNvPr id="61" name="SMARTInkShape-1948"/>
              <p:cNvSpPr/>
              <p:nvPr/>
            </p:nvSpPr>
            <p:spPr>
              <a:xfrm>
                <a:off x="1228725" y="4743450"/>
                <a:ext cx="350045" cy="84731"/>
              </a:xfrm>
              <a:custGeom>
                <a:avLst/>
                <a:gdLst/>
                <a:ahLst/>
                <a:cxnLst/>
                <a:rect l="0" t="0" r="0" b="0"/>
                <a:pathLst>
                  <a:path w="350045" h="84731">
                    <a:moveTo>
                      <a:pt x="350044" y="0"/>
                    </a:moveTo>
                    <a:lnTo>
                      <a:pt x="332983" y="0"/>
                    </a:lnTo>
                    <a:lnTo>
                      <a:pt x="328438" y="2117"/>
                    </a:lnTo>
                    <a:lnTo>
                      <a:pt x="323772" y="4909"/>
                    </a:lnTo>
                    <a:lnTo>
                      <a:pt x="316683" y="7276"/>
                    </a:lnTo>
                    <a:lnTo>
                      <a:pt x="282311" y="25465"/>
                    </a:lnTo>
                    <a:lnTo>
                      <a:pt x="250971" y="34047"/>
                    </a:lnTo>
                    <a:lnTo>
                      <a:pt x="241718" y="35770"/>
                    </a:lnTo>
                    <a:lnTo>
                      <a:pt x="211953" y="47838"/>
                    </a:lnTo>
                    <a:lnTo>
                      <a:pt x="181890" y="57192"/>
                    </a:lnTo>
                    <a:lnTo>
                      <a:pt x="165283" y="62190"/>
                    </a:lnTo>
                    <a:lnTo>
                      <a:pt x="130163" y="66226"/>
                    </a:lnTo>
                    <a:lnTo>
                      <a:pt x="109849" y="70408"/>
                    </a:lnTo>
                    <a:lnTo>
                      <a:pt x="91343" y="72028"/>
                    </a:lnTo>
                    <a:lnTo>
                      <a:pt x="77104" y="77051"/>
                    </a:lnTo>
                    <a:lnTo>
                      <a:pt x="41572" y="78555"/>
                    </a:lnTo>
                    <a:lnTo>
                      <a:pt x="20139" y="84730"/>
                    </a:lnTo>
                    <a:lnTo>
                      <a:pt x="17395" y="84268"/>
                    </a:lnTo>
                    <a:lnTo>
                      <a:pt x="7354" y="79185"/>
                    </a:lnTo>
                    <a:lnTo>
                      <a:pt x="0" y="785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SMARTInkShape-1949"/>
              <p:cNvSpPr/>
              <p:nvPr/>
            </p:nvSpPr>
            <p:spPr>
              <a:xfrm>
                <a:off x="1593059" y="4207669"/>
                <a:ext cx="1113375" cy="1221582"/>
              </a:xfrm>
              <a:custGeom>
                <a:avLst/>
                <a:gdLst/>
                <a:ahLst/>
                <a:cxnLst/>
                <a:rect l="0" t="0" r="0" b="0"/>
                <a:pathLst>
                  <a:path w="1113375" h="1221582">
                    <a:moveTo>
                      <a:pt x="678654" y="35719"/>
                    </a:moveTo>
                    <a:lnTo>
                      <a:pt x="668711" y="35719"/>
                    </a:lnTo>
                    <a:lnTo>
                      <a:pt x="667262" y="34925"/>
                    </a:lnTo>
                    <a:lnTo>
                      <a:pt x="666297" y="33602"/>
                    </a:lnTo>
                    <a:lnTo>
                      <a:pt x="665653" y="31926"/>
                    </a:lnTo>
                    <a:lnTo>
                      <a:pt x="664430" y="30809"/>
                    </a:lnTo>
                    <a:lnTo>
                      <a:pt x="656765" y="26899"/>
                    </a:lnTo>
                    <a:lnTo>
                      <a:pt x="652256" y="23861"/>
                    </a:lnTo>
                    <a:lnTo>
                      <a:pt x="644462" y="22151"/>
                    </a:lnTo>
                    <a:lnTo>
                      <a:pt x="627251" y="21526"/>
                    </a:lnTo>
                    <a:lnTo>
                      <a:pt x="621941" y="19356"/>
                    </a:lnTo>
                    <a:lnTo>
                      <a:pt x="619414" y="17667"/>
                    </a:lnTo>
                    <a:lnTo>
                      <a:pt x="608273" y="15288"/>
                    </a:lnTo>
                    <a:lnTo>
                      <a:pt x="591079" y="13691"/>
                    </a:lnTo>
                    <a:lnTo>
                      <a:pt x="577100" y="8672"/>
                    </a:lnTo>
                    <a:lnTo>
                      <a:pt x="543989" y="7170"/>
                    </a:lnTo>
                    <a:lnTo>
                      <a:pt x="525994" y="7943"/>
                    </a:lnTo>
                    <a:lnTo>
                      <a:pt x="497656" y="13626"/>
                    </a:lnTo>
                    <a:lnTo>
                      <a:pt x="469102" y="15023"/>
                    </a:lnTo>
                    <a:lnTo>
                      <a:pt x="435766" y="23103"/>
                    </a:lnTo>
                    <a:lnTo>
                      <a:pt x="400988" y="36430"/>
                    </a:lnTo>
                    <a:lnTo>
                      <a:pt x="374010" y="46854"/>
                    </a:lnTo>
                    <a:lnTo>
                      <a:pt x="341003" y="57500"/>
                    </a:lnTo>
                    <a:lnTo>
                      <a:pt x="325138" y="64397"/>
                    </a:lnTo>
                    <a:lnTo>
                      <a:pt x="291277" y="80968"/>
                    </a:lnTo>
                    <a:lnTo>
                      <a:pt x="282119" y="87844"/>
                    </a:lnTo>
                    <a:lnTo>
                      <a:pt x="266366" y="104113"/>
                    </a:lnTo>
                    <a:lnTo>
                      <a:pt x="231055" y="133464"/>
                    </a:lnTo>
                    <a:lnTo>
                      <a:pt x="195347" y="168986"/>
                    </a:lnTo>
                    <a:lnTo>
                      <a:pt x="166286" y="200159"/>
                    </a:lnTo>
                    <a:lnTo>
                      <a:pt x="141600" y="233370"/>
                    </a:lnTo>
                    <a:lnTo>
                      <a:pt x="116612" y="267494"/>
                    </a:lnTo>
                    <a:lnTo>
                      <a:pt x="105634" y="285897"/>
                    </a:lnTo>
                    <a:lnTo>
                      <a:pt x="100089" y="301757"/>
                    </a:lnTo>
                    <a:lnTo>
                      <a:pt x="81489" y="335845"/>
                    </a:lnTo>
                    <a:lnTo>
                      <a:pt x="66719" y="371420"/>
                    </a:lnTo>
                    <a:lnTo>
                      <a:pt x="52389" y="407127"/>
                    </a:lnTo>
                    <a:lnTo>
                      <a:pt x="38891" y="442844"/>
                    </a:lnTo>
                    <a:lnTo>
                      <a:pt x="35069" y="459649"/>
                    </a:lnTo>
                    <a:lnTo>
                      <a:pt x="24593" y="484142"/>
                    </a:lnTo>
                    <a:lnTo>
                      <a:pt x="16052" y="519861"/>
                    </a:lnTo>
                    <a:lnTo>
                      <a:pt x="12323" y="555579"/>
                    </a:lnTo>
                    <a:lnTo>
                      <a:pt x="8677" y="575249"/>
                    </a:lnTo>
                    <a:lnTo>
                      <a:pt x="7444" y="606548"/>
                    </a:lnTo>
                    <a:lnTo>
                      <a:pt x="5064" y="637195"/>
                    </a:lnTo>
                    <a:lnTo>
                      <a:pt x="442" y="671008"/>
                    </a:lnTo>
                    <a:lnTo>
                      <a:pt x="36" y="705697"/>
                    </a:lnTo>
                    <a:lnTo>
                      <a:pt x="0" y="740479"/>
                    </a:lnTo>
                    <a:lnTo>
                      <a:pt x="2114" y="770719"/>
                    </a:lnTo>
                    <a:lnTo>
                      <a:pt x="9940" y="801881"/>
                    </a:lnTo>
                    <a:lnTo>
                      <a:pt x="17696" y="836968"/>
                    </a:lnTo>
                    <a:lnTo>
                      <a:pt x="27252" y="868839"/>
                    </a:lnTo>
                    <a:lnTo>
                      <a:pt x="40680" y="902475"/>
                    </a:lnTo>
                    <a:lnTo>
                      <a:pt x="55577" y="930273"/>
                    </a:lnTo>
                    <a:lnTo>
                      <a:pt x="69949" y="944464"/>
                    </a:lnTo>
                    <a:lnTo>
                      <a:pt x="94944" y="979174"/>
                    </a:lnTo>
                    <a:lnTo>
                      <a:pt x="119656" y="1011902"/>
                    </a:lnTo>
                    <a:lnTo>
                      <a:pt x="136317" y="1027029"/>
                    </a:lnTo>
                    <a:lnTo>
                      <a:pt x="171904" y="1055742"/>
                    </a:lnTo>
                    <a:lnTo>
                      <a:pt x="180381" y="1062150"/>
                    </a:lnTo>
                    <a:lnTo>
                      <a:pt x="194408" y="1077082"/>
                    </a:lnTo>
                    <a:lnTo>
                      <a:pt x="227242" y="1094967"/>
                    </a:lnTo>
                    <a:lnTo>
                      <a:pt x="262529" y="1118986"/>
                    </a:lnTo>
                    <a:lnTo>
                      <a:pt x="296389" y="1134251"/>
                    </a:lnTo>
                    <a:lnTo>
                      <a:pt x="331324" y="1155321"/>
                    </a:lnTo>
                    <a:lnTo>
                      <a:pt x="366590" y="1176083"/>
                    </a:lnTo>
                    <a:lnTo>
                      <a:pt x="395274" y="1189809"/>
                    </a:lnTo>
                    <a:lnTo>
                      <a:pt x="428768" y="1198428"/>
                    </a:lnTo>
                    <a:lnTo>
                      <a:pt x="460176" y="1211320"/>
                    </a:lnTo>
                    <a:lnTo>
                      <a:pt x="494618" y="1219073"/>
                    </a:lnTo>
                    <a:lnTo>
                      <a:pt x="524606" y="1221361"/>
                    </a:lnTo>
                    <a:lnTo>
                      <a:pt x="554808" y="1221562"/>
                    </a:lnTo>
                    <a:lnTo>
                      <a:pt x="589041" y="1221580"/>
                    </a:lnTo>
                    <a:lnTo>
                      <a:pt x="621162" y="1221581"/>
                    </a:lnTo>
                    <a:lnTo>
                      <a:pt x="630877" y="1220787"/>
                    </a:lnTo>
                    <a:lnTo>
                      <a:pt x="661178" y="1213512"/>
                    </a:lnTo>
                    <a:lnTo>
                      <a:pt x="696231" y="1200738"/>
                    </a:lnTo>
                    <a:lnTo>
                      <a:pt x="709879" y="1194063"/>
                    </a:lnTo>
                    <a:lnTo>
                      <a:pt x="742963" y="1169869"/>
                    </a:lnTo>
                    <a:lnTo>
                      <a:pt x="776286" y="1144288"/>
                    </a:lnTo>
                    <a:lnTo>
                      <a:pt x="809622" y="1118461"/>
                    </a:lnTo>
                    <a:lnTo>
                      <a:pt x="841571" y="1087209"/>
                    </a:lnTo>
                    <a:lnTo>
                      <a:pt x="873974" y="1054834"/>
                    </a:lnTo>
                    <a:lnTo>
                      <a:pt x="907257" y="1027207"/>
                    </a:lnTo>
                    <a:lnTo>
                      <a:pt x="919425" y="1013970"/>
                    </a:lnTo>
                    <a:lnTo>
                      <a:pt x="944237" y="981049"/>
                    </a:lnTo>
                    <a:lnTo>
                      <a:pt x="973348" y="947736"/>
                    </a:lnTo>
                    <a:lnTo>
                      <a:pt x="998459" y="914400"/>
                    </a:lnTo>
                    <a:lnTo>
                      <a:pt x="1012603" y="891381"/>
                    </a:lnTo>
                    <a:lnTo>
                      <a:pt x="1027164" y="877192"/>
                    </a:lnTo>
                    <a:lnTo>
                      <a:pt x="1045276" y="845256"/>
                    </a:lnTo>
                    <a:lnTo>
                      <a:pt x="1058989" y="826276"/>
                    </a:lnTo>
                    <a:lnTo>
                      <a:pt x="1069643" y="792808"/>
                    </a:lnTo>
                    <a:lnTo>
                      <a:pt x="1083507" y="760608"/>
                    </a:lnTo>
                    <a:lnTo>
                      <a:pt x="1091585" y="725911"/>
                    </a:lnTo>
                    <a:lnTo>
                      <a:pt x="1104114" y="691161"/>
                    </a:lnTo>
                    <a:lnTo>
                      <a:pt x="1109117" y="657862"/>
                    </a:lnTo>
                    <a:lnTo>
                      <a:pt x="1113374" y="626835"/>
                    </a:lnTo>
                    <a:lnTo>
                      <a:pt x="1108630" y="596230"/>
                    </a:lnTo>
                    <a:lnTo>
                      <a:pt x="1107456" y="563350"/>
                    </a:lnTo>
                    <a:lnTo>
                      <a:pt x="1106500" y="528611"/>
                    </a:lnTo>
                    <a:lnTo>
                      <a:pt x="1098460" y="493056"/>
                    </a:lnTo>
                    <a:lnTo>
                      <a:pt x="1094611" y="478672"/>
                    </a:lnTo>
                    <a:lnTo>
                      <a:pt x="1091354" y="464356"/>
                    </a:lnTo>
                    <a:lnTo>
                      <a:pt x="1087479" y="450059"/>
                    </a:lnTo>
                    <a:lnTo>
                      <a:pt x="1084214" y="435770"/>
                    </a:lnTo>
                    <a:lnTo>
                      <a:pt x="1071416" y="401540"/>
                    </a:lnTo>
                    <a:lnTo>
                      <a:pt x="1054882" y="366799"/>
                    </a:lnTo>
                    <a:lnTo>
                      <a:pt x="1042984" y="331603"/>
                    </a:lnTo>
                    <a:lnTo>
                      <a:pt x="1022524" y="297808"/>
                    </a:lnTo>
                    <a:lnTo>
                      <a:pt x="999937" y="266142"/>
                    </a:lnTo>
                    <a:lnTo>
                      <a:pt x="976285" y="231721"/>
                    </a:lnTo>
                    <a:lnTo>
                      <a:pt x="948625" y="199859"/>
                    </a:lnTo>
                    <a:lnTo>
                      <a:pt x="919571" y="164929"/>
                    </a:lnTo>
                    <a:lnTo>
                      <a:pt x="887139" y="138765"/>
                    </a:lnTo>
                    <a:lnTo>
                      <a:pt x="877676" y="131523"/>
                    </a:lnTo>
                    <a:lnTo>
                      <a:pt x="863017" y="116055"/>
                    </a:lnTo>
                    <a:lnTo>
                      <a:pt x="828195" y="87260"/>
                    </a:lnTo>
                    <a:lnTo>
                      <a:pt x="795463" y="66734"/>
                    </a:lnTo>
                    <a:lnTo>
                      <a:pt x="760013" y="47893"/>
                    </a:lnTo>
                    <a:lnTo>
                      <a:pt x="727585" y="31618"/>
                    </a:lnTo>
                    <a:lnTo>
                      <a:pt x="712378" y="24802"/>
                    </a:lnTo>
                    <a:lnTo>
                      <a:pt x="678676" y="13857"/>
                    </a:lnTo>
                    <a:lnTo>
                      <a:pt x="669139" y="10127"/>
                    </a:lnTo>
                    <a:lnTo>
                      <a:pt x="635792" y="5201"/>
                    </a:lnTo>
                    <a:lnTo>
                      <a:pt x="621504" y="1541"/>
                    </a:lnTo>
                    <a:lnTo>
                      <a:pt x="587274" y="135"/>
                    </a:lnTo>
                    <a:lnTo>
                      <a:pt x="55721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SMARTInkShape-Group553"/>
            <p:cNvGrpSpPr/>
            <p:nvPr/>
          </p:nvGrpSpPr>
          <p:grpSpPr>
            <a:xfrm>
              <a:off x="507218" y="4121944"/>
              <a:ext cx="1228714" cy="999704"/>
              <a:chOff x="507218" y="4121944"/>
              <a:chExt cx="1228714" cy="999704"/>
            </a:xfrm>
          </p:grpSpPr>
          <p:sp>
            <p:nvSpPr>
              <p:cNvPr id="64" name="SMARTInkShape-1950"/>
              <p:cNvSpPr/>
              <p:nvPr/>
            </p:nvSpPr>
            <p:spPr>
              <a:xfrm>
                <a:off x="1353790" y="4236244"/>
                <a:ext cx="117824" cy="167678"/>
              </a:xfrm>
              <a:custGeom>
                <a:avLst/>
                <a:gdLst/>
                <a:ahLst/>
                <a:cxnLst/>
                <a:rect l="0" t="0" r="0" b="0"/>
                <a:pathLst>
                  <a:path w="117824" h="167678">
                    <a:moveTo>
                      <a:pt x="53529" y="0"/>
                    </a:moveTo>
                    <a:lnTo>
                      <a:pt x="49736" y="0"/>
                    </a:lnTo>
                    <a:lnTo>
                      <a:pt x="45758" y="2116"/>
                    </a:lnTo>
                    <a:lnTo>
                      <a:pt x="41344" y="4909"/>
                    </a:lnTo>
                    <a:lnTo>
                      <a:pt x="34396" y="7275"/>
                    </a:lnTo>
                    <a:lnTo>
                      <a:pt x="22562" y="16999"/>
                    </a:lnTo>
                    <a:lnTo>
                      <a:pt x="19922" y="21578"/>
                    </a:lnTo>
                    <a:lnTo>
                      <a:pt x="14435" y="34777"/>
                    </a:lnTo>
                    <a:lnTo>
                      <a:pt x="6501" y="47762"/>
                    </a:lnTo>
                    <a:lnTo>
                      <a:pt x="3697" y="76612"/>
                    </a:lnTo>
                    <a:lnTo>
                      <a:pt x="0" y="109659"/>
                    </a:lnTo>
                    <a:lnTo>
                      <a:pt x="3545" y="117793"/>
                    </a:lnTo>
                    <a:lnTo>
                      <a:pt x="34410" y="152289"/>
                    </a:lnTo>
                    <a:lnTo>
                      <a:pt x="45395" y="159511"/>
                    </a:lnTo>
                    <a:lnTo>
                      <a:pt x="68908" y="167677"/>
                    </a:lnTo>
                    <a:lnTo>
                      <a:pt x="73307" y="167347"/>
                    </a:lnTo>
                    <a:lnTo>
                      <a:pt x="100466" y="155024"/>
                    </a:lnTo>
                    <a:lnTo>
                      <a:pt x="117823" y="13573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SMARTInkShape-1951"/>
              <p:cNvSpPr/>
              <p:nvPr/>
            </p:nvSpPr>
            <p:spPr>
              <a:xfrm>
                <a:off x="1507331" y="4121944"/>
                <a:ext cx="228601" cy="242581"/>
              </a:xfrm>
              <a:custGeom>
                <a:avLst/>
                <a:gdLst/>
                <a:ahLst/>
                <a:cxnLst/>
                <a:rect l="0" t="0" r="0" b="0"/>
                <a:pathLst>
                  <a:path w="228601" h="242581">
                    <a:moveTo>
                      <a:pt x="0" y="0"/>
                    </a:moveTo>
                    <a:lnTo>
                      <a:pt x="0" y="33792"/>
                    </a:lnTo>
                    <a:lnTo>
                      <a:pt x="0" y="66701"/>
                    </a:lnTo>
                    <a:lnTo>
                      <a:pt x="794" y="97633"/>
                    </a:lnTo>
                    <a:lnTo>
                      <a:pt x="5654" y="131263"/>
                    </a:lnTo>
                    <a:lnTo>
                      <a:pt x="9130" y="163914"/>
                    </a:lnTo>
                    <a:lnTo>
                      <a:pt x="12760" y="178477"/>
                    </a:lnTo>
                    <a:lnTo>
                      <a:pt x="14880" y="201597"/>
                    </a:lnTo>
                    <a:lnTo>
                      <a:pt x="28462" y="235227"/>
                    </a:lnTo>
                    <a:lnTo>
                      <a:pt x="34716" y="241849"/>
                    </a:lnTo>
                    <a:lnTo>
                      <a:pt x="39214" y="242580"/>
                    </a:lnTo>
                    <a:lnTo>
                      <a:pt x="62903" y="234800"/>
                    </a:lnTo>
                    <a:lnTo>
                      <a:pt x="98017" y="215368"/>
                    </a:lnTo>
                    <a:lnTo>
                      <a:pt x="126633" y="185520"/>
                    </a:lnTo>
                    <a:lnTo>
                      <a:pt x="145146" y="152077"/>
                    </a:lnTo>
                    <a:lnTo>
                      <a:pt x="161706" y="118658"/>
                    </a:lnTo>
                    <a:lnTo>
                      <a:pt x="167417" y="100774"/>
                    </a:lnTo>
                    <a:lnTo>
                      <a:pt x="164474" y="74057"/>
                    </a:lnTo>
                    <a:lnTo>
                      <a:pt x="158674" y="64011"/>
                    </a:lnTo>
                    <a:lnTo>
                      <a:pt x="158170" y="61724"/>
                    </a:lnTo>
                    <a:lnTo>
                      <a:pt x="157041" y="60199"/>
                    </a:lnTo>
                    <a:lnTo>
                      <a:pt x="155494" y="59183"/>
                    </a:lnTo>
                    <a:lnTo>
                      <a:pt x="151101" y="57551"/>
                    </a:lnTo>
                    <a:lnTo>
                      <a:pt x="142755" y="61061"/>
                    </a:lnTo>
                    <a:lnTo>
                      <a:pt x="140414" y="62932"/>
                    </a:lnTo>
                    <a:lnTo>
                      <a:pt x="130439" y="77877"/>
                    </a:lnTo>
                    <a:lnTo>
                      <a:pt x="123456" y="99168"/>
                    </a:lnTo>
                    <a:lnTo>
                      <a:pt x="119924" y="114049"/>
                    </a:lnTo>
                    <a:lnTo>
                      <a:pt x="118049" y="118896"/>
                    </a:lnTo>
                    <a:lnTo>
                      <a:pt x="120448" y="154161"/>
                    </a:lnTo>
                    <a:lnTo>
                      <a:pt x="121795" y="164560"/>
                    </a:lnTo>
                    <a:lnTo>
                      <a:pt x="135891" y="196782"/>
                    </a:lnTo>
                    <a:lnTo>
                      <a:pt x="138219" y="200244"/>
                    </a:lnTo>
                    <a:lnTo>
                      <a:pt x="141359" y="202552"/>
                    </a:lnTo>
                    <a:lnTo>
                      <a:pt x="166396" y="213139"/>
                    </a:lnTo>
                    <a:lnTo>
                      <a:pt x="187100" y="214209"/>
                    </a:lnTo>
                    <a:lnTo>
                      <a:pt x="207094" y="207031"/>
                    </a:lnTo>
                    <a:lnTo>
                      <a:pt x="220780" y="200744"/>
                    </a:lnTo>
                    <a:lnTo>
                      <a:pt x="228600" y="2000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SMARTInkShape-1952"/>
              <p:cNvSpPr/>
              <p:nvPr/>
            </p:nvSpPr>
            <p:spPr>
              <a:xfrm>
                <a:off x="629643" y="4550569"/>
                <a:ext cx="27583" cy="178595"/>
              </a:xfrm>
              <a:custGeom>
                <a:avLst/>
                <a:gdLst/>
                <a:ahLst/>
                <a:cxnLst/>
                <a:rect l="0" t="0" r="0" b="0"/>
                <a:pathLst>
                  <a:path w="27583" h="178595">
                    <a:moveTo>
                      <a:pt x="6151" y="0"/>
                    </a:moveTo>
                    <a:lnTo>
                      <a:pt x="6151" y="3792"/>
                    </a:lnTo>
                    <a:lnTo>
                      <a:pt x="5357" y="4909"/>
                    </a:lnTo>
                    <a:lnTo>
                      <a:pt x="4034" y="5654"/>
                    </a:lnTo>
                    <a:lnTo>
                      <a:pt x="2358" y="6151"/>
                    </a:lnTo>
                    <a:lnTo>
                      <a:pt x="1241" y="7275"/>
                    </a:lnTo>
                    <a:lnTo>
                      <a:pt x="0" y="10642"/>
                    </a:lnTo>
                    <a:lnTo>
                      <a:pt x="463" y="12651"/>
                    </a:lnTo>
                    <a:lnTo>
                      <a:pt x="4792" y="21578"/>
                    </a:lnTo>
                    <a:lnTo>
                      <a:pt x="8232" y="48520"/>
                    </a:lnTo>
                    <a:lnTo>
                      <a:pt x="9920" y="51397"/>
                    </a:lnTo>
                    <a:lnTo>
                      <a:pt x="10251" y="54902"/>
                    </a:lnTo>
                    <a:lnTo>
                      <a:pt x="8512" y="67420"/>
                    </a:lnTo>
                    <a:lnTo>
                      <a:pt x="12945" y="102173"/>
                    </a:lnTo>
                    <a:lnTo>
                      <a:pt x="15381" y="131756"/>
                    </a:lnTo>
                    <a:lnTo>
                      <a:pt x="21035" y="161491"/>
                    </a:lnTo>
                    <a:lnTo>
                      <a:pt x="26054" y="171364"/>
                    </a:lnTo>
                    <a:lnTo>
                      <a:pt x="27582" y="17859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SMARTInkShape-1953"/>
              <p:cNvSpPr/>
              <p:nvPr/>
            </p:nvSpPr>
            <p:spPr>
              <a:xfrm>
                <a:off x="1214438" y="4622006"/>
                <a:ext cx="28576" cy="142876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142876">
                    <a:moveTo>
                      <a:pt x="0" y="0"/>
                    </a:moveTo>
                    <a:lnTo>
                      <a:pt x="0" y="34553"/>
                    </a:lnTo>
                    <a:lnTo>
                      <a:pt x="6150" y="65812"/>
                    </a:lnTo>
                    <a:lnTo>
                      <a:pt x="9129" y="92442"/>
                    </a:lnTo>
                    <a:lnTo>
                      <a:pt x="20136" y="126182"/>
                    </a:lnTo>
                    <a:lnTo>
                      <a:pt x="21361" y="129365"/>
                    </a:lnTo>
                    <a:lnTo>
                      <a:pt x="22972" y="131487"/>
                    </a:lnTo>
                    <a:lnTo>
                      <a:pt x="24839" y="132902"/>
                    </a:lnTo>
                    <a:lnTo>
                      <a:pt x="26915" y="136591"/>
                    </a:lnTo>
                    <a:lnTo>
                      <a:pt x="28575" y="1428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SMARTInkShape-1954"/>
              <p:cNvSpPr/>
              <p:nvPr/>
            </p:nvSpPr>
            <p:spPr>
              <a:xfrm>
                <a:off x="842963" y="4672013"/>
                <a:ext cx="35719" cy="185738"/>
              </a:xfrm>
              <a:custGeom>
                <a:avLst/>
                <a:gdLst/>
                <a:ahLst/>
                <a:cxnLst/>
                <a:rect l="0" t="0" r="0" b="0"/>
                <a:pathLst>
                  <a:path w="35719" h="185738">
                    <a:moveTo>
                      <a:pt x="0" y="0"/>
                    </a:moveTo>
                    <a:lnTo>
                      <a:pt x="0" y="34477"/>
                    </a:lnTo>
                    <a:lnTo>
                      <a:pt x="2116" y="61696"/>
                    </a:lnTo>
                    <a:lnTo>
                      <a:pt x="6150" y="82830"/>
                    </a:lnTo>
                    <a:lnTo>
                      <a:pt x="9129" y="112743"/>
                    </a:lnTo>
                    <a:lnTo>
                      <a:pt x="19789" y="147429"/>
                    </a:lnTo>
                    <a:lnTo>
                      <a:pt x="26604" y="162619"/>
                    </a:lnTo>
                    <a:lnTo>
                      <a:pt x="28492" y="168318"/>
                    </a:lnTo>
                    <a:lnTo>
                      <a:pt x="34610" y="177083"/>
                    </a:lnTo>
                    <a:lnTo>
                      <a:pt x="35718" y="18573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SMARTInkShape-1955"/>
              <p:cNvSpPr/>
              <p:nvPr/>
            </p:nvSpPr>
            <p:spPr>
              <a:xfrm>
                <a:off x="1228725" y="4829175"/>
                <a:ext cx="64295" cy="257176"/>
              </a:xfrm>
              <a:custGeom>
                <a:avLst/>
                <a:gdLst/>
                <a:ahLst/>
                <a:cxnLst/>
                <a:rect l="0" t="0" r="0" b="0"/>
                <a:pathLst>
                  <a:path w="64295" h="257176">
                    <a:moveTo>
                      <a:pt x="0" y="0"/>
                    </a:moveTo>
                    <a:lnTo>
                      <a:pt x="0" y="9943"/>
                    </a:lnTo>
                    <a:lnTo>
                      <a:pt x="8819" y="43064"/>
                    </a:lnTo>
                    <a:lnTo>
                      <a:pt x="11857" y="53271"/>
                    </a:lnTo>
                    <a:lnTo>
                      <a:pt x="18984" y="87452"/>
                    </a:lnTo>
                    <a:lnTo>
                      <a:pt x="26126" y="121533"/>
                    </a:lnTo>
                    <a:lnTo>
                      <a:pt x="32045" y="151128"/>
                    </a:lnTo>
                    <a:lnTo>
                      <a:pt x="44812" y="182928"/>
                    </a:lnTo>
                    <a:lnTo>
                      <a:pt x="50344" y="217032"/>
                    </a:lnTo>
                    <a:lnTo>
                      <a:pt x="56838" y="247890"/>
                    </a:lnTo>
                    <a:lnTo>
                      <a:pt x="64294" y="2571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SMARTInkShape-1956"/>
              <p:cNvSpPr/>
              <p:nvPr/>
            </p:nvSpPr>
            <p:spPr>
              <a:xfrm>
                <a:off x="1157375" y="4886325"/>
                <a:ext cx="42776" cy="214314"/>
              </a:xfrm>
              <a:custGeom>
                <a:avLst/>
                <a:gdLst/>
                <a:ahLst/>
                <a:cxnLst/>
                <a:rect l="0" t="0" r="0" b="0"/>
                <a:pathLst>
                  <a:path w="42776" h="214314">
                    <a:moveTo>
                      <a:pt x="7056" y="0"/>
                    </a:moveTo>
                    <a:lnTo>
                      <a:pt x="906" y="0"/>
                    </a:lnTo>
                    <a:lnTo>
                      <a:pt x="574" y="794"/>
                    </a:lnTo>
                    <a:lnTo>
                      <a:pt x="0" y="9943"/>
                    </a:lnTo>
                    <a:lnTo>
                      <a:pt x="2068" y="14473"/>
                    </a:lnTo>
                    <a:lnTo>
                      <a:pt x="3731" y="16793"/>
                    </a:lnTo>
                    <a:lnTo>
                      <a:pt x="6071" y="27641"/>
                    </a:lnTo>
                    <a:lnTo>
                      <a:pt x="7792" y="60409"/>
                    </a:lnTo>
                    <a:lnTo>
                      <a:pt x="13533" y="94595"/>
                    </a:lnTo>
                    <a:lnTo>
                      <a:pt x="19051" y="128677"/>
                    </a:lnTo>
                    <a:lnTo>
                      <a:pt x="26052" y="160930"/>
                    </a:lnTo>
                    <a:lnTo>
                      <a:pt x="30123" y="187746"/>
                    </a:lnTo>
                    <a:lnTo>
                      <a:pt x="33999" y="198503"/>
                    </a:lnTo>
                    <a:lnTo>
                      <a:pt x="34543" y="201392"/>
                    </a:lnTo>
                    <a:lnTo>
                      <a:pt x="35700" y="203317"/>
                    </a:lnTo>
                    <a:lnTo>
                      <a:pt x="37264" y="204601"/>
                    </a:lnTo>
                    <a:lnTo>
                      <a:pt x="39101" y="205457"/>
                    </a:lnTo>
                    <a:lnTo>
                      <a:pt x="40326" y="206821"/>
                    </a:lnTo>
                    <a:lnTo>
                      <a:pt x="42775" y="2143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SMARTInkShape-1957"/>
              <p:cNvSpPr/>
              <p:nvPr/>
            </p:nvSpPr>
            <p:spPr>
              <a:xfrm>
                <a:off x="1128748" y="4322263"/>
                <a:ext cx="121310" cy="199729"/>
              </a:xfrm>
              <a:custGeom>
                <a:avLst/>
                <a:gdLst/>
                <a:ahLst/>
                <a:cxnLst/>
                <a:rect l="0" t="0" r="0" b="0"/>
                <a:pathLst>
                  <a:path w="121310" h="199729">
                    <a:moveTo>
                      <a:pt x="85690" y="6850"/>
                    </a:moveTo>
                    <a:lnTo>
                      <a:pt x="75048" y="6850"/>
                    </a:lnTo>
                    <a:lnTo>
                      <a:pt x="47855" y="0"/>
                    </a:lnTo>
                    <a:lnTo>
                      <a:pt x="46179" y="696"/>
                    </a:lnTo>
                    <a:lnTo>
                      <a:pt x="45062" y="1953"/>
                    </a:lnTo>
                    <a:lnTo>
                      <a:pt x="44317" y="3585"/>
                    </a:lnTo>
                    <a:lnTo>
                      <a:pt x="43026" y="4674"/>
                    </a:lnTo>
                    <a:lnTo>
                      <a:pt x="35252" y="8536"/>
                    </a:lnTo>
                    <a:lnTo>
                      <a:pt x="19604" y="19772"/>
                    </a:lnTo>
                    <a:lnTo>
                      <a:pt x="9019" y="39544"/>
                    </a:lnTo>
                    <a:lnTo>
                      <a:pt x="3000" y="47140"/>
                    </a:lnTo>
                    <a:lnTo>
                      <a:pt x="864" y="54418"/>
                    </a:lnTo>
                    <a:lnTo>
                      <a:pt x="0" y="75881"/>
                    </a:lnTo>
                    <a:lnTo>
                      <a:pt x="782" y="76683"/>
                    </a:lnTo>
                    <a:lnTo>
                      <a:pt x="25748" y="83848"/>
                    </a:lnTo>
                    <a:lnTo>
                      <a:pt x="32061" y="85521"/>
                    </a:lnTo>
                    <a:lnTo>
                      <a:pt x="57300" y="96760"/>
                    </a:lnTo>
                    <a:lnTo>
                      <a:pt x="90692" y="109546"/>
                    </a:lnTo>
                    <a:lnTo>
                      <a:pt x="97967" y="116257"/>
                    </a:lnTo>
                    <a:lnTo>
                      <a:pt x="110825" y="132412"/>
                    </a:lnTo>
                    <a:lnTo>
                      <a:pt x="115702" y="142454"/>
                    </a:lnTo>
                    <a:lnTo>
                      <a:pt x="118872" y="147287"/>
                    </a:lnTo>
                    <a:lnTo>
                      <a:pt x="120657" y="154470"/>
                    </a:lnTo>
                    <a:lnTo>
                      <a:pt x="121309" y="166391"/>
                    </a:lnTo>
                    <a:lnTo>
                      <a:pt x="119248" y="171155"/>
                    </a:lnTo>
                    <a:lnTo>
                      <a:pt x="108405" y="184032"/>
                    </a:lnTo>
                    <a:lnTo>
                      <a:pt x="87735" y="196752"/>
                    </a:lnTo>
                    <a:lnTo>
                      <a:pt x="62432" y="199469"/>
                    </a:lnTo>
                    <a:lnTo>
                      <a:pt x="33336" y="199728"/>
                    </a:lnTo>
                    <a:lnTo>
                      <a:pt x="28555" y="197613"/>
                    </a:lnTo>
                    <a:lnTo>
                      <a:pt x="21396" y="19258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SMARTInkShape-1958"/>
              <p:cNvSpPr/>
              <p:nvPr/>
            </p:nvSpPr>
            <p:spPr>
              <a:xfrm>
                <a:off x="1007280" y="4364868"/>
                <a:ext cx="85715" cy="185603"/>
              </a:xfrm>
              <a:custGeom>
                <a:avLst/>
                <a:gdLst/>
                <a:ahLst/>
                <a:cxnLst/>
                <a:rect l="0" t="0" r="0" b="0"/>
                <a:pathLst>
                  <a:path w="85715" h="185603">
                    <a:moveTo>
                      <a:pt x="7133" y="114263"/>
                    </a:moveTo>
                    <a:lnTo>
                      <a:pt x="10925" y="114263"/>
                    </a:lnTo>
                    <a:lnTo>
                      <a:pt x="14903" y="112147"/>
                    </a:lnTo>
                    <a:lnTo>
                      <a:pt x="49052" y="79486"/>
                    </a:lnTo>
                    <a:lnTo>
                      <a:pt x="53544" y="72877"/>
                    </a:lnTo>
                    <a:lnTo>
                      <a:pt x="65864" y="43306"/>
                    </a:lnTo>
                    <a:lnTo>
                      <a:pt x="68954" y="38276"/>
                    </a:lnTo>
                    <a:lnTo>
                      <a:pt x="70938" y="28580"/>
                    </a:lnTo>
                    <a:lnTo>
                      <a:pt x="71101" y="26185"/>
                    </a:lnTo>
                    <a:lnTo>
                      <a:pt x="69165" y="21407"/>
                    </a:lnTo>
                    <a:lnTo>
                      <a:pt x="66453" y="16637"/>
                    </a:lnTo>
                    <a:lnTo>
                      <a:pt x="64132" y="9490"/>
                    </a:lnTo>
                    <a:lnTo>
                      <a:pt x="60776" y="4727"/>
                    </a:lnTo>
                    <a:lnTo>
                      <a:pt x="56639" y="2080"/>
                    </a:lnTo>
                    <a:lnTo>
                      <a:pt x="47515" y="381"/>
                    </a:lnTo>
                    <a:lnTo>
                      <a:pt x="30959" y="0"/>
                    </a:lnTo>
                    <a:lnTo>
                      <a:pt x="27512" y="2096"/>
                    </a:lnTo>
                    <a:lnTo>
                      <a:pt x="23334" y="6468"/>
                    </a:lnTo>
                    <a:lnTo>
                      <a:pt x="7105" y="38040"/>
                    </a:lnTo>
                    <a:lnTo>
                      <a:pt x="1394" y="60930"/>
                    </a:lnTo>
                    <a:lnTo>
                      <a:pt x="112" y="94160"/>
                    </a:lnTo>
                    <a:lnTo>
                      <a:pt x="0" y="125868"/>
                    </a:lnTo>
                    <a:lnTo>
                      <a:pt x="7265" y="160268"/>
                    </a:lnTo>
                    <a:lnTo>
                      <a:pt x="14773" y="171093"/>
                    </a:lnTo>
                    <a:lnTo>
                      <a:pt x="19259" y="175240"/>
                    </a:lnTo>
                    <a:lnTo>
                      <a:pt x="28607" y="180019"/>
                    </a:lnTo>
                    <a:lnTo>
                      <a:pt x="33346" y="183175"/>
                    </a:lnTo>
                    <a:lnTo>
                      <a:pt x="40476" y="184953"/>
                    </a:lnTo>
                    <a:lnTo>
                      <a:pt x="52377" y="185602"/>
                    </a:lnTo>
                    <a:lnTo>
                      <a:pt x="57139" y="183540"/>
                    </a:lnTo>
                    <a:lnTo>
                      <a:pt x="59520" y="181879"/>
                    </a:lnTo>
                    <a:lnTo>
                      <a:pt x="70456" y="179541"/>
                    </a:lnTo>
                    <a:lnTo>
                      <a:pt x="85714" y="17855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SMARTInkShape-1959"/>
              <p:cNvSpPr/>
              <p:nvPr/>
            </p:nvSpPr>
            <p:spPr>
              <a:xfrm>
                <a:off x="807244" y="4364831"/>
                <a:ext cx="121349" cy="241795"/>
              </a:xfrm>
              <a:custGeom>
                <a:avLst/>
                <a:gdLst/>
                <a:ahLst/>
                <a:cxnLst/>
                <a:rect l="0" t="0" r="0" b="0"/>
                <a:pathLst>
                  <a:path w="121349" h="241795">
                    <a:moveTo>
                      <a:pt x="0" y="50007"/>
                    </a:moveTo>
                    <a:lnTo>
                      <a:pt x="0" y="59949"/>
                    </a:lnTo>
                    <a:lnTo>
                      <a:pt x="2116" y="64480"/>
                    </a:lnTo>
                    <a:lnTo>
                      <a:pt x="3792" y="66799"/>
                    </a:lnTo>
                    <a:lnTo>
                      <a:pt x="12667" y="100203"/>
                    </a:lnTo>
                    <a:lnTo>
                      <a:pt x="14361" y="108829"/>
                    </a:lnTo>
                    <a:lnTo>
                      <a:pt x="18983" y="118941"/>
                    </a:lnTo>
                    <a:lnTo>
                      <a:pt x="26919" y="145455"/>
                    </a:lnTo>
                    <a:lnTo>
                      <a:pt x="42905" y="176489"/>
                    </a:lnTo>
                    <a:lnTo>
                      <a:pt x="64295" y="208789"/>
                    </a:lnTo>
                    <a:lnTo>
                      <a:pt x="73819" y="222746"/>
                    </a:lnTo>
                    <a:lnTo>
                      <a:pt x="78581" y="225998"/>
                    </a:lnTo>
                    <a:lnTo>
                      <a:pt x="83344" y="228238"/>
                    </a:lnTo>
                    <a:lnTo>
                      <a:pt x="105046" y="241794"/>
                    </a:lnTo>
                    <a:lnTo>
                      <a:pt x="105749" y="241365"/>
                    </a:lnTo>
                    <a:lnTo>
                      <a:pt x="106531" y="238771"/>
                    </a:lnTo>
                    <a:lnTo>
                      <a:pt x="107533" y="237762"/>
                    </a:lnTo>
                    <a:lnTo>
                      <a:pt x="110763" y="236641"/>
                    </a:lnTo>
                    <a:lnTo>
                      <a:pt x="111942" y="235548"/>
                    </a:lnTo>
                    <a:lnTo>
                      <a:pt x="119816" y="215651"/>
                    </a:lnTo>
                    <a:lnTo>
                      <a:pt x="121348" y="181628"/>
                    </a:lnTo>
                    <a:lnTo>
                      <a:pt x="120631" y="162054"/>
                    </a:lnTo>
                    <a:lnTo>
                      <a:pt x="114740" y="128596"/>
                    </a:lnTo>
                    <a:lnTo>
                      <a:pt x="116547" y="110069"/>
                    </a:lnTo>
                    <a:lnTo>
                      <a:pt x="118473" y="94957"/>
                    </a:lnTo>
                    <a:lnTo>
                      <a:pt x="114614" y="59528"/>
                    </a:lnTo>
                    <a:lnTo>
                      <a:pt x="114301" y="23821"/>
                    </a:lnTo>
                    <a:lnTo>
                      <a:pt x="11430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SMARTInkShape-1960"/>
              <p:cNvSpPr/>
              <p:nvPr/>
            </p:nvSpPr>
            <p:spPr>
              <a:xfrm>
                <a:off x="507218" y="4465720"/>
                <a:ext cx="264302" cy="327621"/>
              </a:xfrm>
              <a:custGeom>
                <a:avLst/>
                <a:gdLst/>
                <a:ahLst/>
                <a:cxnLst/>
                <a:rect l="0" t="0" r="0" b="0"/>
                <a:pathLst>
                  <a:path w="264302" h="327621">
                    <a:moveTo>
                      <a:pt x="42851" y="213436"/>
                    </a:moveTo>
                    <a:lnTo>
                      <a:pt x="42851" y="246792"/>
                    </a:lnTo>
                    <a:lnTo>
                      <a:pt x="43645" y="258597"/>
                    </a:lnTo>
                    <a:lnTo>
                      <a:pt x="51670" y="277586"/>
                    </a:lnTo>
                    <a:lnTo>
                      <a:pt x="62121" y="293733"/>
                    </a:lnTo>
                    <a:lnTo>
                      <a:pt x="83338" y="310411"/>
                    </a:lnTo>
                    <a:lnTo>
                      <a:pt x="105655" y="321042"/>
                    </a:lnTo>
                    <a:lnTo>
                      <a:pt x="108533" y="323273"/>
                    </a:lnTo>
                    <a:lnTo>
                      <a:pt x="115964" y="325753"/>
                    </a:lnTo>
                    <a:lnTo>
                      <a:pt x="151516" y="327620"/>
                    </a:lnTo>
                    <a:lnTo>
                      <a:pt x="183801" y="320454"/>
                    </a:lnTo>
                    <a:lnTo>
                      <a:pt x="203954" y="312951"/>
                    </a:lnTo>
                    <a:lnTo>
                      <a:pt x="210496" y="307671"/>
                    </a:lnTo>
                    <a:lnTo>
                      <a:pt x="230991" y="277285"/>
                    </a:lnTo>
                    <a:lnTo>
                      <a:pt x="251998" y="243546"/>
                    </a:lnTo>
                    <a:lnTo>
                      <a:pt x="260660" y="223151"/>
                    </a:lnTo>
                    <a:lnTo>
                      <a:pt x="263987" y="192231"/>
                    </a:lnTo>
                    <a:lnTo>
                      <a:pt x="264288" y="158681"/>
                    </a:lnTo>
                    <a:lnTo>
                      <a:pt x="264301" y="144384"/>
                    </a:lnTo>
                    <a:lnTo>
                      <a:pt x="250881" y="109260"/>
                    </a:lnTo>
                    <a:lnTo>
                      <a:pt x="235808" y="73733"/>
                    </a:lnTo>
                    <a:lnTo>
                      <a:pt x="230209" y="59271"/>
                    </a:lnTo>
                    <a:lnTo>
                      <a:pt x="212917" y="40627"/>
                    </a:lnTo>
                    <a:lnTo>
                      <a:pt x="180383" y="15810"/>
                    </a:lnTo>
                    <a:lnTo>
                      <a:pt x="155350" y="3889"/>
                    </a:lnTo>
                    <a:lnTo>
                      <a:pt x="138833" y="65"/>
                    </a:lnTo>
                    <a:lnTo>
                      <a:pt x="107647" y="0"/>
                    </a:lnTo>
                    <a:lnTo>
                      <a:pt x="73828" y="16226"/>
                    </a:lnTo>
                    <a:lnTo>
                      <a:pt x="55701" y="29823"/>
                    </a:lnTo>
                    <a:lnTo>
                      <a:pt x="32440" y="63828"/>
                    </a:lnTo>
                    <a:lnTo>
                      <a:pt x="7707" y="99021"/>
                    </a:lnTo>
                    <a:lnTo>
                      <a:pt x="3419" y="108610"/>
                    </a:lnTo>
                    <a:lnTo>
                      <a:pt x="189" y="141996"/>
                    </a:lnTo>
                    <a:lnTo>
                      <a:pt x="0" y="175336"/>
                    </a:lnTo>
                    <a:lnTo>
                      <a:pt x="784" y="194386"/>
                    </a:lnTo>
                    <a:lnTo>
                      <a:pt x="12173" y="226283"/>
                    </a:lnTo>
                    <a:lnTo>
                      <a:pt x="21420" y="23486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SMARTInkShape-1961"/>
              <p:cNvSpPr/>
              <p:nvPr/>
            </p:nvSpPr>
            <p:spPr>
              <a:xfrm>
                <a:off x="1193006" y="4564856"/>
                <a:ext cx="1" cy="7145"/>
              </a:xfrm>
              <a:custGeom>
                <a:avLst/>
                <a:gdLst/>
                <a:ahLst/>
                <a:cxnLst/>
                <a:rect l="0" t="0" r="0" b="0"/>
                <a:pathLst>
                  <a:path w="1" h="7145">
                    <a:moveTo>
                      <a:pt x="0" y="7144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SMARTInkShape-1962"/>
              <p:cNvSpPr/>
              <p:nvPr/>
            </p:nvSpPr>
            <p:spPr>
              <a:xfrm>
                <a:off x="1367109" y="4464844"/>
                <a:ext cx="225948" cy="220244"/>
              </a:xfrm>
              <a:custGeom>
                <a:avLst/>
                <a:gdLst/>
                <a:ahLst/>
                <a:cxnLst/>
                <a:rect l="0" t="0" r="0" b="0"/>
                <a:pathLst>
                  <a:path w="225948" h="220244">
                    <a:moveTo>
                      <a:pt x="4491" y="0"/>
                    </a:moveTo>
                    <a:lnTo>
                      <a:pt x="699" y="3792"/>
                    </a:lnTo>
                    <a:lnTo>
                      <a:pt x="375" y="5703"/>
                    </a:lnTo>
                    <a:lnTo>
                      <a:pt x="953" y="7771"/>
                    </a:lnTo>
                    <a:lnTo>
                      <a:pt x="2133" y="9943"/>
                    </a:lnTo>
                    <a:lnTo>
                      <a:pt x="2125" y="12185"/>
                    </a:lnTo>
                    <a:lnTo>
                      <a:pt x="0" y="16793"/>
                    </a:lnTo>
                    <a:lnTo>
                      <a:pt x="3351" y="49787"/>
                    </a:lnTo>
                    <a:lnTo>
                      <a:pt x="5135" y="80786"/>
                    </a:lnTo>
                    <a:lnTo>
                      <a:pt x="10960" y="115934"/>
                    </a:lnTo>
                    <a:lnTo>
                      <a:pt x="12229" y="130747"/>
                    </a:lnTo>
                    <a:lnTo>
                      <a:pt x="23008" y="163640"/>
                    </a:lnTo>
                    <a:lnTo>
                      <a:pt x="29331" y="184052"/>
                    </a:lnTo>
                    <a:lnTo>
                      <a:pt x="48855" y="215313"/>
                    </a:lnTo>
                    <a:lnTo>
                      <a:pt x="53383" y="220243"/>
                    </a:lnTo>
                    <a:lnTo>
                      <a:pt x="53754" y="219853"/>
                    </a:lnTo>
                    <a:lnTo>
                      <a:pt x="54399" y="215199"/>
                    </a:lnTo>
                    <a:lnTo>
                      <a:pt x="85549" y="183260"/>
                    </a:lnTo>
                    <a:lnTo>
                      <a:pt x="90259" y="180668"/>
                    </a:lnTo>
                    <a:lnTo>
                      <a:pt x="92626" y="179976"/>
                    </a:lnTo>
                    <a:lnTo>
                      <a:pt x="97372" y="174975"/>
                    </a:lnTo>
                    <a:lnTo>
                      <a:pt x="102128" y="169048"/>
                    </a:lnTo>
                    <a:lnTo>
                      <a:pt x="133706" y="144261"/>
                    </a:lnTo>
                    <a:lnTo>
                      <a:pt x="163922" y="119086"/>
                    </a:lnTo>
                    <a:lnTo>
                      <a:pt x="166630" y="114311"/>
                    </a:lnTo>
                    <a:lnTo>
                      <a:pt x="168628" y="109542"/>
                    </a:lnTo>
                    <a:lnTo>
                      <a:pt x="172162" y="104777"/>
                    </a:lnTo>
                    <a:lnTo>
                      <a:pt x="174821" y="90047"/>
                    </a:lnTo>
                    <a:lnTo>
                      <a:pt x="175843" y="69645"/>
                    </a:lnTo>
                    <a:lnTo>
                      <a:pt x="171664" y="62439"/>
                    </a:lnTo>
                    <a:lnTo>
                      <a:pt x="164515" y="54738"/>
                    </a:lnTo>
                    <a:lnTo>
                      <a:pt x="152359" y="46734"/>
                    </a:lnTo>
                    <a:lnTo>
                      <a:pt x="143377" y="44009"/>
                    </a:lnTo>
                    <a:lnTo>
                      <a:pt x="138185" y="43372"/>
                    </a:lnTo>
                    <a:lnTo>
                      <a:pt x="136483" y="43996"/>
                    </a:lnTo>
                    <a:lnTo>
                      <a:pt x="135348" y="45206"/>
                    </a:lnTo>
                    <a:lnTo>
                      <a:pt x="134591" y="46805"/>
                    </a:lnTo>
                    <a:lnTo>
                      <a:pt x="133293" y="47872"/>
                    </a:lnTo>
                    <a:lnTo>
                      <a:pt x="125507" y="51701"/>
                    </a:lnTo>
                    <a:lnTo>
                      <a:pt x="120982" y="56316"/>
                    </a:lnTo>
                    <a:lnTo>
                      <a:pt x="107662" y="76398"/>
                    </a:lnTo>
                    <a:lnTo>
                      <a:pt x="104919" y="97971"/>
                    </a:lnTo>
                    <a:lnTo>
                      <a:pt x="106675" y="127838"/>
                    </a:lnTo>
                    <a:lnTo>
                      <a:pt x="112291" y="150590"/>
                    </a:lnTo>
                    <a:lnTo>
                      <a:pt x="125092" y="172974"/>
                    </a:lnTo>
                    <a:lnTo>
                      <a:pt x="148471" y="194560"/>
                    </a:lnTo>
                    <a:lnTo>
                      <a:pt x="173866" y="209488"/>
                    </a:lnTo>
                    <a:lnTo>
                      <a:pt x="184146" y="212883"/>
                    </a:lnTo>
                    <a:lnTo>
                      <a:pt x="191758" y="211560"/>
                    </a:lnTo>
                    <a:lnTo>
                      <a:pt x="203630" y="207747"/>
                    </a:lnTo>
                    <a:lnTo>
                      <a:pt x="207562" y="207425"/>
                    </a:lnTo>
                    <a:lnTo>
                      <a:pt x="211955" y="205166"/>
                    </a:lnTo>
                    <a:lnTo>
                      <a:pt x="225947" y="1928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SMARTInkShape-1963"/>
              <p:cNvSpPr/>
              <p:nvPr/>
            </p:nvSpPr>
            <p:spPr>
              <a:xfrm>
                <a:off x="1250489" y="4586589"/>
                <a:ext cx="113968" cy="163665"/>
              </a:xfrm>
              <a:custGeom>
                <a:avLst/>
                <a:gdLst/>
                <a:ahLst/>
                <a:cxnLst/>
                <a:rect l="0" t="0" r="0" b="0"/>
                <a:pathLst>
                  <a:path w="113968" h="163665">
                    <a:moveTo>
                      <a:pt x="113967" y="13986"/>
                    </a:moveTo>
                    <a:lnTo>
                      <a:pt x="107816" y="7835"/>
                    </a:lnTo>
                    <a:lnTo>
                      <a:pt x="103325" y="7136"/>
                    </a:lnTo>
                    <a:lnTo>
                      <a:pt x="102110" y="6245"/>
                    </a:lnTo>
                    <a:lnTo>
                      <a:pt x="100760" y="3137"/>
                    </a:lnTo>
                    <a:lnTo>
                      <a:pt x="98812" y="1991"/>
                    </a:lnTo>
                    <a:lnTo>
                      <a:pt x="83681" y="0"/>
                    </a:lnTo>
                    <a:lnTo>
                      <a:pt x="78546" y="1949"/>
                    </a:lnTo>
                    <a:lnTo>
                      <a:pt x="76066" y="3580"/>
                    </a:lnTo>
                    <a:lnTo>
                      <a:pt x="58333" y="8529"/>
                    </a:lnTo>
                    <a:lnTo>
                      <a:pt x="40995" y="18971"/>
                    </a:lnTo>
                    <a:lnTo>
                      <a:pt x="35460" y="25958"/>
                    </a:lnTo>
                    <a:lnTo>
                      <a:pt x="25266" y="33849"/>
                    </a:lnTo>
                    <a:lnTo>
                      <a:pt x="11809" y="54888"/>
                    </a:lnTo>
                    <a:lnTo>
                      <a:pt x="2194" y="81348"/>
                    </a:lnTo>
                    <a:lnTo>
                      <a:pt x="0" y="100772"/>
                    </a:lnTo>
                    <a:lnTo>
                      <a:pt x="5847" y="128565"/>
                    </a:lnTo>
                    <a:lnTo>
                      <a:pt x="12733" y="136612"/>
                    </a:lnTo>
                    <a:lnTo>
                      <a:pt x="31903" y="152901"/>
                    </a:lnTo>
                    <a:lnTo>
                      <a:pt x="52012" y="162857"/>
                    </a:lnTo>
                    <a:lnTo>
                      <a:pt x="62978" y="163664"/>
                    </a:lnTo>
                    <a:lnTo>
                      <a:pt x="71726" y="159620"/>
                    </a:lnTo>
                    <a:lnTo>
                      <a:pt x="94535" y="140354"/>
                    </a:lnTo>
                    <a:lnTo>
                      <a:pt x="106824" y="12114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SMARTInkShape-1964"/>
              <p:cNvSpPr/>
              <p:nvPr/>
            </p:nvSpPr>
            <p:spPr>
              <a:xfrm>
                <a:off x="1285875" y="4214813"/>
                <a:ext cx="7145" cy="7144"/>
              </a:xfrm>
              <a:custGeom>
                <a:avLst/>
                <a:gdLst/>
                <a:ahLst/>
                <a:cxnLst/>
                <a:rect l="0" t="0" r="0" b="0"/>
                <a:pathLst>
                  <a:path w="7145" h="7144">
                    <a:moveTo>
                      <a:pt x="7144" y="7143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SMARTInkShape-1965"/>
              <p:cNvSpPr/>
              <p:nvPr/>
            </p:nvSpPr>
            <p:spPr>
              <a:xfrm>
                <a:off x="1300163" y="4314825"/>
                <a:ext cx="21432" cy="142876"/>
              </a:xfrm>
              <a:custGeom>
                <a:avLst/>
                <a:gdLst/>
                <a:ahLst/>
                <a:cxnLst/>
                <a:rect l="0" t="0" r="0" b="0"/>
                <a:pathLst>
                  <a:path w="21432" h="142876">
                    <a:moveTo>
                      <a:pt x="0" y="0"/>
                    </a:moveTo>
                    <a:lnTo>
                      <a:pt x="0" y="34760"/>
                    </a:lnTo>
                    <a:lnTo>
                      <a:pt x="5654" y="68646"/>
                    </a:lnTo>
                    <a:lnTo>
                      <a:pt x="7741" y="98998"/>
                    </a:lnTo>
                    <a:lnTo>
                      <a:pt x="13834" y="121106"/>
                    </a:lnTo>
                    <a:lnTo>
                      <a:pt x="13985" y="123600"/>
                    </a:lnTo>
                    <a:lnTo>
                      <a:pt x="16270" y="128488"/>
                    </a:lnTo>
                    <a:lnTo>
                      <a:pt x="20411" y="134300"/>
                    </a:lnTo>
                    <a:lnTo>
                      <a:pt x="21431" y="1428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SMARTInkShape-1966"/>
              <p:cNvSpPr/>
              <p:nvPr/>
            </p:nvSpPr>
            <p:spPr>
              <a:xfrm>
                <a:off x="809907" y="4903670"/>
                <a:ext cx="125925" cy="217978"/>
              </a:xfrm>
              <a:custGeom>
                <a:avLst/>
                <a:gdLst/>
                <a:ahLst/>
                <a:cxnLst/>
                <a:rect l="0" t="0" r="0" b="0"/>
                <a:pathLst>
                  <a:path w="125925" h="217978">
                    <a:moveTo>
                      <a:pt x="125924" y="82668"/>
                    </a:moveTo>
                    <a:lnTo>
                      <a:pt x="122132" y="78875"/>
                    </a:lnTo>
                    <a:lnTo>
                      <a:pt x="120270" y="74897"/>
                    </a:lnTo>
                    <a:lnTo>
                      <a:pt x="118045" y="49968"/>
                    </a:lnTo>
                    <a:lnTo>
                      <a:pt x="113095" y="42375"/>
                    </a:lnTo>
                    <a:lnTo>
                      <a:pt x="86652" y="12723"/>
                    </a:lnTo>
                    <a:lnTo>
                      <a:pt x="85455" y="9844"/>
                    </a:lnTo>
                    <a:lnTo>
                      <a:pt x="83070" y="7925"/>
                    </a:lnTo>
                    <a:lnTo>
                      <a:pt x="70970" y="4592"/>
                    </a:lnTo>
                    <a:lnTo>
                      <a:pt x="65633" y="4236"/>
                    </a:lnTo>
                    <a:lnTo>
                      <a:pt x="61293" y="2036"/>
                    </a:lnTo>
                    <a:lnTo>
                      <a:pt x="59024" y="338"/>
                    </a:lnTo>
                    <a:lnTo>
                      <a:pt x="56718" y="0"/>
                    </a:lnTo>
                    <a:lnTo>
                      <a:pt x="42567" y="4417"/>
                    </a:lnTo>
                    <a:lnTo>
                      <a:pt x="23530" y="20861"/>
                    </a:lnTo>
                    <a:lnTo>
                      <a:pt x="9243" y="53504"/>
                    </a:lnTo>
                    <a:lnTo>
                      <a:pt x="5892" y="66530"/>
                    </a:lnTo>
                    <a:lnTo>
                      <a:pt x="2550" y="89881"/>
                    </a:lnTo>
                    <a:lnTo>
                      <a:pt x="812" y="94620"/>
                    </a:lnTo>
                    <a:lnTo>
                      <a:pt x="998" y="104119"/>
                    </a:lnTo>
                    <a:lnTo>
                      <a:pt x="2159" y="108875"/>
                    </a:lnTo>
                    <a:lnTo>
                      <a:pt x="1332" y="118392"/>
                    </a:lnTo>
                    <a:lnTo>
                      <a:pt x="0" y="123153"/>
                    </a:lnTo>
                    <a:lnTo>
                      <a:pt x="637" y="132675"/>
                    </a:lnTo>
                    <a:lnTo>
                      <a:pt x="8048" y="166011"/>
                    </a:lnTo>
                    <a:lnTo>
                      <a:pt x="18924" y="187707"/>
                    </a:lnTo>
                    <a:lnTo>
                      <a:pt x="28324" y="198931"/>
                    </a:lnTo>
                    <a:lnTo>
                      <a:pt x="51445" y="215200"/>
                    </a:lnTo>
                    <a:lnTo>
                      <a:pt x="59054" y="217451"/>
                    </a:lnTo>
                    <a:lnTo>
                      <a:pt x="63925" y="217977"/>
                    </a:lnTo>
                    <a:lnTo>
                      <a:pt x="74922" y="214482"/>
                    </a:lnTo>
                    <a:lnTo>
                      <a:pt x="90206" y="20411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SMARTInkShape-1967"/>
              <p:cNvSpPr/>
              <p:nvPr/>
            </p:nvSpPr>
            <p:spPr>
              <a:xfrm>
                <a:off x="978820" y="4936723"/>
                <a:ext cx="128462" cy="178179"/>
              </a:xfrm>
              <a:custGeom>
                <a:avLst/>
                <a:gdLst/>
                <a:ahLst/>
                <a:cxnLst/>
                <a:rect l="0" t="0" r="0" b="0"/>
                <a:pathLst>
                  <a:path w="128462" h="178179">
                    <a:moveTo>
                      <a:pt x="7018" y="99621"/>
                    </a:moveTo>
                    <a:lnTo>
                      <a:pt x="7018" y="93470"/>
                    </a:lnTo>
                    <a:lnTo>
                      <a:pt x="7811" y="93139"/>
                    </a:lnTo>
                    <a:lnTo>
                      <a:pt x="20225" y="92485"/>
                    </a:lnTo>
                    <a:lnTo>
                      <a:pt x="34946" y="82535"/>
                    </a:lnTo>
                    <a:lnTo>
                      <a:pt x="52604" y="77460"/>
                    </a:lnTo>
                    <a:lnTo>
                      <a:pt x="87063" y="52132"/>
                    </a:lnTo>
                    <a:lnTo>
                      <a:pt x="91854" y="45686"/>
                    </a:lnTo>
                    <a:lnTo>
                      <a:pt x="95787" y="43900"/>
                    </a:lnTo>
                    <a:lnTo>
                      <a:pt x="97153" y="42630"/>
                    </a:lnTo>
                    <a:lnTo>
                      <a:pt x="103319" y="32653"/>
                    </a:lnTo>
                    <a:lnTo>
                      <a:pt x="103762" y="30369"/>
                    </a:lnTo>
                    <a:lnTo>
                      <a:pt x="103264" y="28053"/>
                    </a:lnTo>
                    <a:lnTo>
                      <a:pt x="101387" y="23363"/>
                    </a:lnTo>
                    <a:lnTo>
                      <a:pt x="100553" y="18633"/>
                    </a:lnTo>
                    <a:lnTo>
                      <a:pt x="99537" y="17054"/>
                    </a:lnTo>
                    <a:lnTo>
                      <a:pt x="98066" y="16001"/>
                    </a:lnTo>
                    <a:lnTo>
                      <a:pt x="96292" y="15299"/>
                    </a:lnTo>
                    <a:lnTo>
                      <a:pt x="95109" y="14038"/>
                    </a:lnTo>
                    <a:lnTo>
                      <a:pt x="93794" y="10519"/>
                    </a:lnTo>
                    <a:lnTo>
                      <a:pt x="93054" y="4076"/>
                    </a:lnTo>
                    <a:lnTo>
                      <a:pt x="92156" y="2586"/>
                    </a:lnTo>
                    <a:lnTo>
                      <a:pt x="90764" y="1593"/>
                    </a:lnTo>
                    <a:lnTo>
                      <a:pt x="87101" y="491"/>
                    </a:lnTo>
                    <a:lnTo>
                      <a:pt x="82827" y="0"/>
                    </a:lnTo>
                    <a:lnTo>
                      <a:pt x="60044" y="6907"/>
                    </a:lnTo>
                    <a:lnTo>
                      <a:pt x="45174" y="18881"/>
                    </a:lnTo>
                    <a:lnTo>
                      <a:pt x="33487" y="28227"/>
                    </a:lnTo>
                    <a:lnTo>
                      <a:pt x="25925" y="33759"/>
                    </a:lnTo>
                    <a:lnTo>
                      <a:pt x="4724" y="62639"/>
                    </a:lnTo>
                    <a:lnTo>
                      <a:pt x="1311" y="76140"/>
                    </a:lnTo>
                    <a:lnTo>
                      <a:pt x="0" y="98262"/>
                    </a:lnTo>
                    <a:lnTo>
                      <a:pt x="8698" y="129725"/>
                    </a:lnTo>
                    <a:lnTo>
                      <a:pt x="14659" y="140820"/>
                    </a:lnTo>
                    <a:lnTo>
                      <a:pt x="23785" y="151680"/>
                    </a:lnTo>
                    <a:lnTo>
                      <a:pt x="55762" y="173431"/>
                    </a:lnTo>
                    <a:lnTo>
                      <a:pt x="65469" y="176788"/>
                    </a:lnTo>
                    <a:lnTo>
                      <a:pt x="98412" y="178178"/>
                    </a:lnTo>
                    <a:lnTo>
                      <a:pt x="114266" y="177401"/>
                    </a:lnTo>
                    <a:lnTo>
                      <a:pt x="128461" y="17105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SMARTInkShape-1968"/>
              <p:cNvSpPr/>
              <p:nvPr/>
            </p:nvSpPr>
            <p:spPr>
              <a:xfrm>
                <a:off x="1043326" y="4622006"/>
                <a:ext cx="99673" cy="192881"/>
              </a:xfrm>
              <a:custGeom>
                <a:avLst/>
                <a:gdLst/>
                <a:ahLst/>
                <a:cxnLst/>
                <a:rect l="0" t="0" r="0" b="0"/>
                <a:pathLst>
                  <a:path w="99673" h="192881">
                    <a:moveTo>
                      <a:pt x="78243" y="0"/>
                    </a:moveTo>
                    <a:lnTo>
                      <a:pt x="53426" y="0"/>
                    </a:lnTo>
                    <a:lnTo>
                      <a:pt x="49222" y="2117"/>
                    </a:lnTo>
                    <a:lnTo>
                      <a:pt x="32973" y="16793"/>
                    </a:lnTo>
                    <a:lnTo>
                      <a:pt x="5446" y="51236"/>
                    </a:lnTo>
                    <a:lnTo>
                      <a:pt x="3518" y="53207"/>
                    </a:lnTo>
                    <a:lnTo>
                      <a:pt x="1375" y="57515"/>
                    </a:lnTo>
                    <a:lnTo>
                      <a:pt x="0" y="62955"/>
                    </a:lnTo>
                    <a:lnTo>
                      <a:pt x="3554" y="67690"/>
                    </a:lnTo>
                    <a:lnTo>
                      <a:pt x="7477" y="69772"/>
                    </a:lnTo>
                    <a:lnTo>
                      <a:pt x="15497" y="71292"/>
                    </a:lnTo>
                    <a:lnTo>
                      <a:pt x="17363" y="71340"/>
                    </a:lnTo>
                    <a:lnTo>
                      <a:pt x="39541" y="78708"/>
                    </a:lnTo>
                    <a:lnTo>
                      <a:pt x="47902" y="83293"/>
                    </a:lnTo>
                    <a:lnTo>
                      <a:pt x="59287" y="85799"/>
                    </a:lnTo>
                    <a:lnTo>
                      <a:pt x="68040" y="91215"/>
                    </a:lnTo>
                    <a:lnTo>
                      <a:pt x="75661" y="97053"/>
                    </a:lnTo>
                    <a:lnTo>
                      <a:pt x="83740" y="100723"/>
                    </a:lnTo>
                    <a:lnTo>
                      <a:pt x="94247" y="110366"/>
                    </a:lnTo>
                    <a:lnTo>
                      <a:pt x="97262" y="115991"/>
                    </a:lnTo>
                    <a:lnTo>
                      <a:pt x="99198" y="126070"/>
                    </a:lnTo>
                    <a:lnTo>
                      <a:pt x="99670" y="161728"/>
                    </a:lnTo>
                    <a:lnTo>
                      <a:pt x="99672" y="166600"/>
                    </a:lnTo>
                    <a:lnTo>
                      <a:pt x="98879" y="168217"/>
                    </a:lnTo>
                    <a:lnTo>
                      <a:pt x="97557" y="169295"/>
                    </a:lnTo>
                    <a:lnTo>
                      <a:pt x="93970" y="171286"/>
                    </a:lnTo>
                    <a:lnTo>
                      <a:pt x="72533" y="189405"/>
                    </a:lnTo>
                    <a:lnTo>
                      <a:pt x="64380" y="191851"/>
                    </a:lnTo>
                    <a:lnTo>
                      <a:pt x="29415" y="192841"/>
                    </a:lnTo>
                    <a:lnTo>
                      <a:pt x="11474" y="192880"/>
                    </a:lnTo>
                    <a:lnTo>
                      <a:pt x="10712" y="192087"/>
                    </a:lnTo>
                    <a:lnTo>
                      <a:pt x="10997" y="190764"/>
                    </a:lnTo>
                    <a:lnTo>
                      <a:pt x="13949" y="18573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SMARTInkShape-1969"/>
              <p:cNvSpPr/>
              <p:nvPr/>
            </p:nvSpPr>
            <p:spPr>
              <a:xfrm>
                <a:off x="907343" y="4664993"/>
                <a:ext cx="128502" cy="171289"/>
              </a:xfrm>
              <a:custGeom>
                <a:avLst/>
                <a:gdLst/>
                <a:ahLst/>
                <a:cxnLst/>
                <a:rect l="0" t="0" r="0" b="0"/>
                <a:pathLst>
                  <a:path w="128502" h="171289">
                    <a:moveTo>
                      <a:pt x="7057" y="14163"/>
                    </a:moveTo>
                    <a:lnTo>
                      <a:pt x="906" y="14163"/>
                    </a:lnTo>
                    <a:lnTo>
                      <a:pt x="575" y="14957"/>
                    </a:lnTo>
                    <a:lnTo>
                      <a:pt x="0" y="20314"/>
                    </a:lnTo>
                    <a:lnTo>
                      <a:pt x="6619" y="51263"/>
                    </a:lnTo>
                    <a:lnTo>
                      <a:pt x="11909" y="82902"/>
                    </a:lnTo>
                    <a:lnTo>
                      <a:pt x="16183" y="116483"/>
                    </a:lnTo>
                    <a:lnTo>
                      <a:pt x="21042" y="150582"/>
                    </a:lnTo>
                    <a:lnTo>
                      <a:pt x="23327" y="156285"/>
                    </a:lnTo>
                    <a:lnTo>
                      <a:pt x="26194" y="161466"/>
                    </a:lnTo>
                    <a:lnTo>
                      <a:pt x="28480" y="171288"/>
                    </a:lnTo>
                    <a:lnTo>
                      <a:pt x="28486" y="167522"/>
                    </a:lnTo>
                    <a:lnTo>
                      <a:pt x="27693" y="166409"/>
                    </a:lnTo>
                    <a:lnTo>
                      <a:pt x="26371" y="165666"/>
                    </a:lnTo>
                    <a:lnTo>
                      <a:pt x="24695" y="165171"/>
                    </a:lnTo>
                    <a:lnTo>
                      <a:pt x="24372" y="163254"/>
                    </a:lnTo>
                    <a:lnTo>
                      <a:pt x="26122" y="153765"/>
                    </a:lnTo>
                    <a:lnTo>
                      <a:pt x="22130" y="129188"/>
                    </a:lnTo>
                    <a:lnTo>
                      <a:pt x="19331" y="100611"/>
                    </a:lnTo>
                    <a:lnTo>
                      <a:pt x="15721" y="85815"/>
                    </a:lnTo>
                    <a:lnTo>
                      <a:pt x="14240" y="50515"/>
                    </a:lnTo>
                    <a:lnTo>
                      <a:pt x="14209" y="40482"/>
                    </a:lnTo>
                    <a:lnTo>
                      <a:pt x="16321" y="35650"/>
                    </a:lnTo>
                    <a:lnTo>
                      <a:pt x="19112" y="30857"/>
                    </a:lnTo>
                    <a:lnTo>
                      <a:pt x="21477" y="23696"/>
                    </a:lnTo>
                    <a:lnTo>
                      <a:pt x="41394" y="1287"/>
                    </a:lnTo>
                    <a:lnTo>
                      <a:pt x="54956" y="0"/>
                    </a:lnTo>
                    <a:lnTo>
                      <a:pt x="64024" y="3705"/>
                    </a:lnTo>
                    <a:lnTo>
                      <a:pt x="66466" y="5603"/>
                    </a:lnTo>
                    <a:lnTo>
                      <a:pt x="82615" y="26095"/>
                    </a:lnTo>
                    <a:lnTo>
                      <a:pt x="93232" y="48394"/>
                    </a:lnTo>
                    <a:lnTo>
                      <a:pt x="109477" y="76407"/>
                    </a:lnTo>
                    <a:lnTo>
                      <a:pt x="119683" y="108534"/>
                    </a:lnTo>
                    <a:lnTo>
                      <a:pt x="127410" y="142816"/>
                    </a:lnTo>
                    <a:lnTo>
                      <a:pt x="128501" y="16418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826459" y="2062239"/>
            <a:ext cx="1757363" cy="1392559"/>
            <a:chOff x="3887123" y="2078109"/>
            <a:chExt cx="1757363" cy="1392559"/>
          </a:xfrm>
        </p:grpSpPr>
        <p:sp>
          <p:nvSpPr>
            <p:cNvPr id="88" name="SMARTInkShape-1972"/>
            <p:cNvSpPr/>
            <p:nvPr/>
          </p:nvSpPr>
          <p:spPr>
            <a:xfrm>
              <a:off x="3979245" y="2236179"/>
              <a:ext cx="370996" cy="406687"/>
            </a:xfrm>
            <a:custGeom>
              <a:avLst/>
              <a:gdLst/>
              <a:ahLst/>
              <a:cxnLst/>
              <a:rect l="0" t="0" r="0" b="0"/>
              <a:pathLst>
                <a:path w="370996" h="406687">
                  <a:moveTo>
                    <a:pt x="56974" y="385577"/>
                  </a:moveTo>
                  <a:lnTo>
                    <a:pt x="56974" y="389370"/>
                  </a:lnTo>
                  <a:lnTo>
                    <a:pt x="57768" y="390487"/>
                  </a:lnTo>
                  <a:lnTo>
                    <a:pt x="59090" y="391232"/>
                  </a:lnTo>
                  <a:lnTo>
                    <a:pt x="60766" y="391728"/>
                  </a:lnTo>
                  <a:lnTo>
                    <a:pt x="71447" y="398245"/>
                  </a:lnTo>
                  <a:lnTo>
                    <a:pt x="105719" y="406686"/>
                  </a:lnTo>
                  <a:lnTo>
                    <a:pt x="120548" y="406151"/>
                  </a:lnTo>
                  <a:lnTo>
                    <a:pt x="155620" y="400302"/>
                  </a:lnTo>
                  <a:lnTo>
                    <a:pt x="177619" y="396159"/>
                  </a:lnTo>
                  <a:lnTo>
                    <a:pt x="200338" y="387697"/>
                  </a:lnTo>
                  <a:lnTo>
                    <a:pt x="234046" y="368738"/>
                  </a:lnTo>
                  <a:lnTo>
                    <a:pt x="267520" y="347871"/>
                  </a:lnTo>
                  <a:lnTo>
                    <a:pt x="278344" y="339450"/>
                  </a:lnTo>
                  <a:lnTo>
                    <a:pt x="293876" y="323226"/>
                  </a:lnTo>
                  <a:lnTo>
                    <a:pt x="303551" y="315003"/>
                  </a:lnTo>
                  <a:lnTo>
                    <a:pt x="331641" y="282070"/>
                  </a:lnTo>
                  <a:lnTo>
                    <a:pt x="348692" y="251640"/>
                  </a:lnTo>
                  <a:lnTo>
                    <a:pt x="361434" y="217039"/>
                  </a:lnTo>
                  <a:lnTo>
                    <a:pt x="366112" y="185444"/>
                  </a:lnTo>
                  <a:lnTo>
                    <a:pt x="369762" y="171233"/>
                  </a:lnTo>
                  <a:lnTo>
                    <a:pt x="370995" y="152208"/>
                  </a:lnTo>
                  <a:lnTo>
                    <a:pt x="364005" y="119671"/>
                  </a:lnTo>
                  <a:lnTo>
                    <a:pt x="347603" y="90126"/>
                  </a:lnTo>
                  <a:lnTo>
                    <a:pt x="326340" y="56263"/>
                  </a:lnTo>
                  <a:lnTo>
                    <a:pt x="302127" y="31531"/>
                  </a:lnTo>
                  <a:lnTo>
                    <a:pt x="280483" y="18965"/>
                  </a:lnTo>
                  <a:lnTo>
                    <a:pt x="248415" y="6944"/>
                  </a:lnTo>
                  <a:lnTo>
                    <a:pt x="227997" y="1927"/>
                  </a:lnTo>
                  <a:lnTo>
                    <a:pt x="195467" y="0"/>
                  </a:lnTo>
                  <a:lnTo>
                    <a:pt x="171202" y="645"/>
                  </a:lnTo>
                  <a:lnTo>
                    <a:pt x="139726" y="11209"/>
                  </a:lnTo>
                  <a:lnTo>
                    <a:pt x="110381" y="17514"/>
                  </a:lnTo>
                  <a:lnTo>
                    <a:pt x="81450" y="30642"/>
                  </a:lnTo>
                  <a:lnTo>
                    <a:pt x="58016" y="44092"/>
                  </a:lnTo>
                  <a:lnTo>
                    <a:pt x="28305" y="78765"/>
                  </a:lnTo>
                  <a:lnTo>
                    <a:pt x="20949" y="89408"/>
                  </a:lnTo>
                  <a:lnTo>
                    <a:pt x="10919" y="124950"/>
                  </a:lnTo>
                  <a:lnTo>
                    <a:pt x="1164" y="160653"/>
                  </a:lnTo>
                  <a:lnTo>
                    <a:pt x="0" y="193180"/>
                  </a:lnTo>
                  <a:lnTo>
                    <a:pt x="641" y="223569"/>
                  </a:lnTo>
                  <a:lnTo>
                    <a:pt x="5978" y="253500"/>
                  </a:lnTo>
                  <a:lnTo>
                    <a:pt x="14608" y="283929"/>
                  </a:lnTo>
                  <a:lnTo>
                    <a:pt x="18301" y="295157"/>
                  </a:lnTo>
                  <a:lnTo>
                    <a:pt x="22788" y="317534"/>
                  </a:lnTo>
                  <a:lnTo>
                    <a:pt x="46986" y="352204"/>
                  </a:lnTo>
                  <a:lnTo>
                    <a:pt x="54122" y="359632"/>
                  </a:lnTo>
                  <a:lnTo>
                    <a:pt x="75251" y="375071"/>
                  </a:lnTo>
                  <a:lnTo>
                    <a:pt x="85549" y="3784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887123" y="2078109"/>
              <a:ext cx="1757363" cy="1392559"/>
              <a:chOff x="3871913" y="2107851"/>
              <a:chExt cx="1757363" cy="1392559"/>
            </a:xfrm>
          </p:grpSpPr>
          <p:grpSp>
            <p:nvGrpSpPr>
              <p:cNvPr id="87" name="SMARTInkShape-Group554"/>
              <p:cNvGrpSpPr/>
              <p:nvPr/>
            </p:nvGrpSpPr>
            <p:grpSpPr>
              <a:xfrm>
                <a:off x="3871913" y="2336015"/>
                <a:ext cx="378583" cy="1164395"/>
                <a:chOff x="3871913" y="2336015"/>
                <a:chExt cx="378583" cy="1164395"/>
              </a:xfrm>
            </p:grpSpPr>
            <p:sp>
              <p:nvSpPr>
                <p:cNvPr id="85" name="SMARTInkShape-1970"/>
                <p:cNvSpPr/>
                <p:nvPr/>
              </p:nvSpPr>
              <p:spPr>
                <a:xfrm>
                  <a:off x="4065201" y="2336015"/>
                  <a:ext cx="185295" cy="2353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295" h="235310">
                      <a:moveTo>
                        <a:pt x="21024" y="49998"/>
                      </a:moveTo>
                      <a:lnTo>
                        <a:pt x="11081" y="49998"/>
                      </a:lnTo>
                      <a:lnTo>
                        <a:pt x="6551" y="47881"/>
                      </a:lnTo>
                      <a:lnTo>
                        <a:pt x="967" y="43847"/>
                      </a:lnTo>
                      <a:lnTo>
                        <a:pt x="204" y="41178"/>
                      </a:lnTo>
                      <a:lnTo>
                        <a:pt x="0" y="39356"/>
                      </a:lnTo>
                      <a:lnTo>
                        <a:pt x="1890" y="35214"/>
                      </a:lnTo>
                      <a:lnTo>
                        <a:pt x="23445" y="11889"/>
                      </a:lnTo>
                      <a:lnTo>
                        <a:pt x="30302" y="9248"/>
                      </a:lnTo>
                      <a:lnTo>
                        <a:pt x="37848" y="7280"/>
                      </a:lnTo>
                      <a:lnTo>
                        <a:pt x="48146" y="2504"/>
                      </a:lnTo>
                      <a:lnTo>
                        <a:pt x="82527" y="57"/>
                      </a:lnTo>
                      <a:lnTo>
                        <a:pt x="94788" y="0"/>
                      </a:lnTo>
                      <a:lnTo>
                        <a:pt x="99581" y="2112"/>
                      </a:lnTo>
                      <a:lnTo>
                        <a:pt x="104357" y="4902"/>
                      </a:lnTo>
                      <a:lnTo>
                        <a:pt x="109126" y="6143"/>
                      </a:lnTo>
                      <a:lnTo>
                        <a:pt x="137411" y="37601"/>
                      </a:lnTo>
                      <a:lnTo>
                        <a:pt x="144762" y="56467"/>
                      </a:lnTo>
                      <a:lnTo>
                        <a:pt x="149327" y="90013"/>
                      </a:lnTo>
                      <a:lnTo>
                        <a:pt x="150321" y="102953"/>
                      </a:lnTo>
                      <a:lnTo>
                        <a:pt x="153702" y="116047"/>
                      </a:lnTo>
                      <a:lnTo>
                        <a:pt x="149818" y="147930"/>
                      </a:lnTo>
                      <a:lnTo>
                        <a:pt x="148858" y="165944"/>
                      </a:lnTo>
                      <a:lnTo>
                        <a:pt x="143965" y="180086"/>
                      </a:lnTo>
                      <a:lnTo>
                        <a:pt x="142339" y="187984"/>
                      </a:lnTo>
                      <a:lnTo>
                        <a:pt x="132612" y="205860"/>
                      </a:lnTo>
                      <a:lnTo>
                        <a:pt x="125917" y="212667"/>
                      </a:lnTo>
                      <a:lnTo>
                        <a:pt x="100861" y="230877"/>
                      </a:lnTo>
                      <a:lnTo>
                        <a:pt x="80897" y="235309"/>
                      </a:lnTo>
                      <a:lnTo>
                        <a:pt x="63190" y="229948"/>
                      </a:lnTo>
                      <a:lnTo>
                        <a:pt x="56168" y="225755"/>
                      </a:lnTo>
                      <a:lnTo>
                        <a:pt x="52519" y="221245"/>
                      </a:lnTo>
                      <a:lnTo>
                        <a:pt x="50103" y="216595"/>
                      </a:lnTo>
                      <a:lnTo>
                        <a:pt x="45074" y="209515"/>
                      </a:lnTo>
                      <a:lnTo>
                        <a:pt x="43619" y="204767"/>
                      </a:lnTo>
                      <a:lnTo>
                        <a:pt x="42558" y="184339"/>
                      </a:lnTo>
                      <a:lnTo>
                        <a:pt x="44618" y="179026"/>
                      </a:lnTo>
                      <a:lnTo>
                        <a:pt x="47385" y="174018"/>
                      </a:lnTo>
                      <a:lnTo>
                        <a:pt x="49737" y="166737"/>
                      </a:lnTo>
                      <a:lnTo>
                        <a:pt x="53100" y="161942"/>
                      </a:lnTo>
                      <a:lnTo>
                        <a:pt x="63248" y="154780"/>
                      </a:lnTo>
                      <a:lnTo>
                        <a:pt x="76498" y="150429"/>
                      </a:lnTo>
                      <a:lnTo>
                        <a:pt x="93365" y="150886"/>
                      </a:lnTo>
                      <a:lnTo>
                        <a:pt x="127500" y="160655"/>
                      </a:lnTo>
                      <a:lnTo>
                        <a:pt x="153777" y="171360"/>
                      </a:lnTo>
                      <a:lnTo>
                        <a:pt x="171008" y="183747"/>
                      </a:lnTo>
                      <a:lnTo>
                        <a:pt x="180561" y="185337"/>
                      </a:lnTo>
                      <a:lnTo>
                        <a:pt x="182151" y="186262"/>
                      </a:lnTo>
                      <a:lnTo>
                        <a:pt x="183211" y="187671"/>
                      </a:lnTo>
                      <a:lnTo>
                        <a:pt x="185294" y="192782"/>
                      </a:lnTo>
                      <a:lnTo>
                        <a:pt x="178187" y="19287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SMARTInkShape-1971"/>
                <p:cNvSpPr/>
                <p:nvPr/>
              </p:nvSpPr>
              <p:spPr>
                <a:xfrm>
                  <a:off x="3871913" y="2886075"/>
                  <a:ext cx="364332" cy="61433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64332" h="614335">
                      <a:moveTo>
                        <a:pt x="364331" y="0"/>
                      </a:moveTo>
                      <a:lnTo>
                        <a:pt x="347538" y="0"/>
                      </a:lnTo>
                      <a:lnTo>
                        <a:pt x="345992" y="794"/>
                      </a:lnTo>
                      <a:lnTo>
                        <a:pt x="344961" y="2117"/>
                      </a:lnTo>
                      <a:lnTo>
                        <a:pt x="344274" y="3792"/>
                      </a:lnTo>
                      <a:lnTo>
                        <a:pt x="335722" y="9943"/>
                      </a:lnTo>
                      <a:lnTo>
                        <a:pt x="326926" y="13000"/>
                      </a:lnTo>
                      <a:lnTo>
                        <a:pt x="321778" y="17949"/>
                      </a:lnTo>
                      <a:lnTo>
                        <a:pt x="293690" y="49172"/>
                      </a:lnTo>
                      <a:lnTo>
                        <a:pt x="265201" y="83350"/>
                      </a:lnTo>
                      <a:lnTo>
                        <a:pt x="247701" y="112198"/>
                      </a:lnTo>
                      <a:lnTo>
                        <a:pt x="230190" y="146066"/>
                      </a:lnTo>
                      <a:lnTo>
                        <a:pt x="210212" y="180314"/>
                      </a:lnTo>
                      <a:lnTo>
                        <a:pt x="195320" y="214401"/>
                      </a:lnTo>
                      <a:lnTo>
                        <a:pt x="180980" y="245861"/>
                      </a:lnTo>
                      <a:lnTo>
                        <a:pt x="173567" y="269933"/>
                      </a:lnTo>
                      <a:lnTo>
                        <a:pt x="169960" y="285297"/>
                      </a:lnTo>
                      <a:lnTo>
                        <a:pt x="157031" y="319939"/>
                      </a:lnTo>
                      <a:lnTo>
                        <a:pt x="142863" y="352026"/>
                      </a:lnTo>
                      <a:lnTo>
                        <a:pt x="134240" y="385309"/>
                      </a:lnTo>
                      <a:lnTo>
                        <a:pt x="130262" y="399916"/>
                      </a:lnTo>
                      <a:lnTo>
                        <a:pt x="126967" y="414298"/>
                      </a:lnTo>
                      <a:lnTo>
                        <a:pt x="123080" y="428613"/>
                      </a:lnTo>
                      <a:lnTo>
                        <a:pt x="119812" y="442909"/>
                      </a:lnTo>
                      <a:lnTo>
                        <a:pt x="115933" y="457199"/>
                      </a:lnTo>
                      <a:lnTo>
                        <a:pt x="114395" y="490538"/>
                      </a:lnTo>
                      <a:lnTo>
                        <a:pt x="106236" y="523875"/>
                      </a:lnTo>
                      <a:lnTo>
                        <a:pt x="94942" y="543895"/>
                      </a:lnTo>
                      <a:lnTo>
                        <a:pt x="92990" y="567596"/>
                      </a:lnTo>
                      <a:lnTo>
                        <a:pt x="92869" y="598925"/>
                      </a:lnTo>
                      <a:lnTo>
                        <a:pt x="86717" y="606125"/>
                      </a:lnTo>
                      <a:lnTo>
                        <a:pt x="85727" y="614334"/>
                      </a:lnTo>
                      <a:lnTo>
                        <a:pt x="85725" y="596602"/>
                      </a:lnTo>
                      <a:lnTo>
                        <a:pt x="84931" y="595379"/>
                      </a:lnTo>
                      <a:lnTo>
                        <a:pt x="83608" y="594563"/>
                      </a:lnTo>
                      <a:lnTo>
                        <a:pt x="81932" y="594019"/>
                      </a:lnTo>
                      <a:lnTo>
                        <a:pt x="80815" y="592863"/>
                      </a:lnTo>
                      <a:lnTo>
                        <a:pt x="76905" y="585303"/>
                      </a:lnTo>
                      <a:lnTo>
                        <a:pt x="73867" y="580810"/>
                      </a:lnTo>
                      <a:lnTo>
                        <a:pt x="70570" y="573024"/>
                      </a:lnTo>
                      <a:lnTo>
                        <a:pt x="55438" y="555816"/>
                      </a:lnTo>
                      <a:lnTo>
                        <a:pt x="54421" y="552313"/>
                      </a:lnTo>
                      <a:lnTo>
                        <a:pt x="56634" y="534480"/>
                      </a:lnTo>
                      <a:lnTo>
                        <a:pt x="54804" y="529117"/>
                      </a:lnTo>
                      <a:lnTo>
                        <a:pt x="25019" y="494412"/>
                      </a:lnTo>
                      <a:lnTo>
                        <a:pt x="22232" y="488820"/>
                      </a:lnTo>
                      <a:lnTo>
                        <a:pt x="8242" y="472612"/>
                      </a:lnTo>
                      <a:lnTo>
                        <a:pt x="3677" y="471821"/>
                      </a:lnTo>
                      <a:lnTo>
                        <a:pt x="2451" y="470916"/>
                      </a:lnTo>
                      <a:lnTo>
                        <a:pt x="63" y="464546"/>
                      </a:lnTo>
                      <a:lnTo>
                        <a:pt x="2" y="464352"/>
                      </a:lnTo>
                      <a:lnTo>
                        <a:pt x="0" y="468138"/>
                      </a:lnTo>
                      <a:lnTo>
                        <a:pt x="794" y="469255"/>
                      </a:lnTo>
                      <a:lnTo>
                        <a:pt x="2116" y="469999"/>
                      </a:lnTo>
                      <a:lnTo>
                        <a:pt x="3792" y="470495"/>
                      </a:lnTo>
                      <a:lnTo>
                        <a:pt x="4909" y="471620"/>
                      </a:lnTo>
                      <a:lnTo>
                        <a:pt x="6150" y="474986"/>
                      </a:lnTo>
                      <a:lnTo>
                        <a:pt x="7741" y="483614"/>
                      </a:lnTo>
                      <a:lnTo>
                        <a:pt x="11995" y="490603"/>
                      </a:lnTo>
                      <a:lnTo>
                        <a:pt x="14402" y="497701"/>
                      </a:lnTo>
                      <a:lnTo>
                        <a:pt x="40347" y="528196"/>
                      </a:lnTo>
                      <a:lnTo>
                        <a:pt x="41186" y="530725"/>
                      </a:lnTo>
                      <a:lnTo>
                        <a:pt x="40000" y="537767"/>
                      </a:lnTo>
                      <a:lnTo>
                        <a:pt x="38573" y="541868"/>
                      </a:lnTo>
                      <a:lnTo>
                        <a:pt x="38415" y="545395"/>
                      </a:lnTo>
                      <a:lnTo>
                        <a:pt x="40356" y="551431"/>
                      </a:lnTo>
                      <a:lnTo>
                        <a:pt x="55121" y="571460"/>
                      </a:lnTo>
                      <a:lnTo>
                        <a:pt x="57042" y="576245"/>
                      </a:lnTo>
                      <a:lnTo>
                        <a:pt x="60541" y="581017"/>
                      </a:lnTo>
                      <a:lnTo>
                        <a:pt x="64742" y="583667"/>
                      </a:lnTo>
                      <a:lnTo>
                        <a:pt x="69255" y="585639"/>
                      </a:lnTo>
                      <a:lnTo>
                        <a:pt x="76258" y="590418"/>
                      </a:lnTo>
                      <a:lnTo>
                        <a:pt x="83361" y="592980"/>
                      </a:lnTo>
                      <a:lnTo>
                        <a:pt x="91460" y="598984"/>
                      </a:lnTo>
                      <a:lnTo>
                        <a:pt x="96243" y="599752"/>
                      </a:lnTo>
                      <a:lnTo>
                        <a:pt x="97499" y="600653"/>
                      </a:lnTo>
                      <a:lnTo>
                        <a:pt x="98337" y="602048"/>
                      </a:lnTo>
                      <a:lnTo>
                        <a:pt x="99914" y="606916"/>
                      </a:lnTo>
                      <a:lnTo>
                        <a:pt x="113219" y="607216"/>
                      </a:lnTo>
                      <a:lnTo>
                        <a:pt x="113579" y="606423"/>
                      </a:lnTo>
                      <a:lnTo>
                        <a:pt x="114205" y="601068"/>
                      </a:lnTo>
                      <a:lnTo>
                        <a:pt x="116374" y="600516"/>
                      </a:lnTo>
                      <a:lnTo>
                        <a:pt x="118064" y="600369"/>
                      </a:lnTo>
                      <a:lnTo>
                        <a:pt x="119190" y="599477"/>
                      </a:lnTo>
                      <a:lnTo>
                        <a:pt x="120442" y="596370"/>
                      </a:lnTo>
                      <a:lnTo>
                        <a:pt x="122039" y="587907"/>
                      </a:lnTo>
                      <a:lnTo>
                        <a:pt x="126294" y="580947"/>
                      </a:lnTo>
                      <a:lnTo>
                        <a:pt x="128134" y="571485"/>
                      </a:lnTo>
                      <a:lnTo>
                        <a:pt x="128285" y="569109"/>
                      </a:lnTo>
                      <a:lnTo>
                        <a:pt x="130569" y="564352"/>
                      </a:lnTo>
                      <a:lnTo>
                        <a:pt x="133437" y="559592"/>
                      </a:lnTo>
                      <a:lnTo>
                        <a:pt x="135845" y="552449"/>
                      </a:lnTo>
                      <a:lnTo>
                        <a:pt x="139221" y="547687"/>
                      </a:lnTo>
                      <a:lnTo>
                        <a:pt x="173752" y="519113"/>
                      </a:lnTo>
                      <a:lnTo>
                        <a:pt x="182546" y="509588"/>
                      </a:lnTo>
                      <a:lnTo>
                        <a:pt x="184319" y="504825"/>
                      </a:lnTo>
                      <a:lnTo>
                        <a:pt x="189340" y="500063"/>
                      </a:lnTo>
                      <a:lnTo>
                        <a:pt x="195276" y="495300"/>
                      </a:lnTo>
                      <a:lnTo>
                        <a:pt x="199411" y="488950"/>
                      </a:lnTo>
                      <a:lnTo>
                        <a:pt x="212970" y="479748"/>
                      </a:lnTo>
                      <a:lnTo>
                        <a:pt x="219750" y="478058"/>
                      </a:lnTo>
                      <a:lnTo>
                        <a:pt x="228600" y="471488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SMARTInkShape-Group556"/>
              <p:cNvGrpSpPr/>
              <p:nvPr/>
            </p:nvGrpSpPr>
            <p:grpSpPr>
              <a:xfrm>
                <a:off x="4300538" y="2107851"/>
                <a:ext cx="1328738" cy="1006700"/>
                <a:chOff x="4300538" y="2107851"/>
                <a:chExt cx="1328738" cy="1006700"/>
              </a:xfrm>
            </p:grpSpPr>
            <p:sp>
              <p:nvSpPr>
                <p:cNvPr id="89" name="SMARTInkShape-1973"/>
                <p:cNvSpPr/>
                <p:nvPr/>
              </p:nvSpPr>
              <p:spPr>
                <a:xfrm>
                  <a:off x="4467872" y="2193131"/>
                  <a:ext cx="18404" cy="2714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04" h="271464">
                      <a:moveTo>
                        <a:pt x="4116" y="0"/>
                      </a:moveTo>
                      <a:lnTo>
                        <a:pt x="4116" y="33491"/>
                      </a:lnTo>
                      <a:lnTo>
                        <a:pt x="4116" y="66235"/>
                      </a:lnTo>
                      <a:lnTo>
                        <a:pt x="3322" y="85506"/>
                      </a:lnTo>
                      <a:lnTo>
                        <a:pt x="0" y="104005"/>
                      </a:lnTo>
                      <a:lnTo>
                        <a:pt x="2543" y="131976"/>
                      </a:lnTo>
                      <a:lnTo>
                        <a:pt x="3805" y="163565"/>
                      </a:lnTo>
                      <a:lnTo>
                        <a:pt x="4075" y="195018"/>
                      </a:lnTo>
                      <a:lnTo>
                        <a:pt x="4113" y="229588"/>
                      </a:lnTo>
                      <a:lnTo>
                        <a:pt x="6232" y="245297"/>
                      </a:lnTo>
                      <a:lnTo>
                        <a:pt x="10266" y="260562"/>
                      </a:lnTo>
                      <a:lnTo>
                        <a:pt x="18403" y="27146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SMARTInkShape-1974"/>
                <p:cNvSpPr/>
                <p:nvPr/>
              </p:nvSpPr>
              <p:spPr>
                <a:xfrm>
                  <a:off x="4471988" y="2296893"/>
                  <a:ext cx="107157" cy="534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7157" h="53402">
                      <a:moveTo>
                        <a:pt x="0" y="53401"/>
                      </a:moveTo>
                      <a:lnTo>
                        <a:pt x="0" y="47250"/>
                      </a:lnTo>
                      <a:lnTo>
                        <a:pt x="3792" y="42759"/>
                      </a:lnTo>
                      <a:lnTo>
                        <a:pt x="7770" y="40733"/>
                      </a:lnTo>
                      <a:lnTo>
                        <a:pt x="9942" y="40193"/>
                      </a:lnTo>
                      <a:lnTo>
                        <a:pt x="21486" y="33601"/>
                      </a:lnTo>
                      <a:lnTo>
                        <a:pt x="23848" y="33057"/>
                      </a:lnTo>
                      <a:lnTo>
                        <a:pt x="43494" y="20804"/>
                      </a:lnTo>
                      <a:lnTo>
                        <a:pt x="51874" y="18276"/>
                      </a:lnTo>
                      <a:lnTo>
                        <a:pt x="63722" y="10185"/>
                      </a:lnTo>
                      <a:lnTo>
                        <a:pt x="66294" y="7922"/>
                      </a:lnTo>
                      <a:lnTo>
                        <a:pt x="73384" y="5407"/>
                      </a:lnTo>
                      <a:lnTo>
                        <a:pt x="81034" y="3495"/>
                      </a:lnTo>
                      <a:lnTo>
                        <a:pt x="87079" y="0"/>
                      </a:lnTo>
                      <a:lnTo>
                        <a:pt x="89803" y="338"/>
                      </a:lnTo>
                      <a:lnTo>
                        <a:pt x="92412" y="2150"/>
                      </a:lnTo>
                      <a:lnTo>
                        <a:pt x="97428" y="6810"/>
                      </a:lnTo>
                      <a:lnTo>
                        <a:pt x="107156" y="10538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SMARTInkShape-1975"/>
                <p:cNvSpPr/>
                <p:nvPr/>
              </p:nvSpPr>
              <p:spPr>
                <a:xfrm>
                  <a:off x="4607758" y="2207545"/>
                  <a:ext cx="149981" cy="1999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981" h="199900">
                      <a:moveTo>
                        <a:pt x="7105" y="49880"/>
                      </a:moveTo>
                      <a:lnTo>
                        <a:pt x="7105" y="56031"/>
                      </a:lnTo>
                      <a:lnTo>
                        <a:pt x="954" y="73030"/>
                      </a:lnTo>
                      <a:lnTo>
                        <a:pt x="0" y="106142"/>
                      </a:lnTo>
                      <a:lnTo>
                        <a:pt x="772" y="115367"/>
                      </a:lnTo>
                      <a:lnTo>
                        <a:pt x="5619" y="129873"/>
                      </a:lnTo>
                      <a:lnTo>
                        <a:pt x="8781" y="143167"/>
                      </a:lnTo>
                      <a:lnTo>
                        <a:pt x="14745" y="155044"/>
                      </a:lnTo>
                      <a:lnTo>
                        <a:pt x="39056" y="181832"/>
                      </a:lnTo>
                      <a:lnTo>
                        <a:pt x="43266" y="183931"/>
                      </a:lnTo>
                      <a:lnTo>
                        <a:pt x="45499" y="184491"/>
                      </a:lnTo>
                      <a:lnTo>
                        <a:pt x="47783" y="184071"/>
                      </a:lnTo>
                      <a:lnTo>
                        <a:pt x="52435" y="181487"/>
                      </a:lnTo>
                      <a:lnTo>
                        <a:pt x="66644" y="162639"/>
                      </a:lnTo>
                      <a:lnTo>
                        <a:pt x="78543" y="130924"/>
                      </a:lnTo>
                      <a:lnTo>
                        <a:pt x="92830" y="95869"/>
                      </a:lnTo>
                      <a:lnTo>
                        <a:pt x="99033" y="63139"/>
                      </a:lnTo>
                      <a:lnTo>
                        <a:pt x="100684" y="38239"/>
                      </a:lnTo>
                      <a:lnTo>
                        <a:pt x="106448" y="17297"/>
                      </a:lnTo>
                      <a:lnTo>
                        <a:pt x="107115" y="0"/>
                      </a:lnTo>
                      <a:lnTo>
                        <a:pt x="107117" y="32590"/>
                      </a:lnTo>
                      <a:lnTo>
                        <a:pt x="109234" y="57842"/>
                      </a:lnTo>
                      <a:lnTo>
                        <a:pt x="113268" y="89553"/>
                      </a:lnTo>
                      <a:lnTo>
                        <a:pt x="119784" y="120270"/>
                      </a:lnTo>
                      <a:lnTo>
                        <a:pt x="123041" y="135295"/>
                      </a:lnTo>
                      <a:lnTo>
                        <a:pt x="133526" y="168402"/>
                      </a:lnTo>
                      <a:lnTo>
                        <a:pt x="149980" y="19989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SMARTInkShape-1976"/>
                <p:cNvSpPr/>
                <p:nvPr/>
              </p:nvSpPr>
              <p:spPr>
                <a:xfrm>
                  <a:off x="4786323" y="2193218"/>
                  <a:ext cx="178189" cy="221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189" h="221371">
                      <a:moveTo>
                        <a:pt x="107146" y="7057"/>
                      </a:moveTo>
                      <a:lnTo>
                        <a:pt x="103354" y="7057"/>
                      </a:lnTo>
                      <a:lnTo>
                        <a:pt x="99375" y="4940"/>
                      </a:lnTo>
                      <a:lnTo>
                        <a:pt x="94961" y="2147"/>
                      </a:lnTo>
                      <a:lnTo>
                        <a:pt x="85659" y="355"/>
                      </a:lnTo>
                      <a:lnTo>
                        <a:pt x="76179" y="0"/>
                      </a:lnTo>
                      <a:lnTo>
                        <a:pt x="65250" y="3731"/>
                      </a:lnTo>
                      <a:lnTo>
                        <a:pt x="30615" y="23763"/>
                      </a:lnTo>
                      <a:lnTo>
                        <a:pt x="23390" y="30621"/>
                      </a:lnTo>
                      <a:lnTo>
                        <a:pt x="3241" y="59396"/>
                      </a:lnTo>
                      <a:lnTo>
                        <a:pt x="632" y="70871"/>
                      </a:lnTo>
                      <a:lnTo>
                        <a:pt x="0" y="91363"/>
                      </a:lnTo>
                      <a:lnTo>
                        <a:pt x="3785" y="96154"/>
                      </a:lnTo>
                      <a:lnTo>
                        <a:pt x="7762" y="98249"/>
                      </a:lnTo>
                      <a:lnTo>
                        <a:pt x="9934" y="98808"/>
                      </a:lnTo>
                      <a:lnTo>
                        <a:pt x="19916" y="104614"/>
                      </a:lnTo>
                      <a:lnTo>
                        <a:pt x="48766" y="106926"/>
                      </a:lnTo>
                      <a:lnTo>
                        <a:pt x="68946" y="109144"/>
                      </a:lnTo>
                      <a:lnTo>
                        <a:pt x="97572" y="117004"/>
                      </a:lnTo>
                      <a:lnTo>
                        <a:pt x="131168" y="126438"/>
                      </a:lnTo>
                      <a:lnTo>
                        <a:pt x="158274" y="134531"/>
                      </a:lnTo>
                      <a:lnTo>
                        <a:pt x="160281" y="135696"/>
                      </a:lnTo>
                      <a:lnTo>
                        <a:pt x="161619" y="137266"/>
                      </a:lnTo>
                      <a:lnTo>
                        <a:pt x="163900" y="141128"/>
                      </a:lnTo>
                      <a:lnTo>
                        <a:pt x="167560" y="145490"/>
                      </a:lnTo>
                      <a:lnTo>
                        <a:pt x="171832" y="147958"/>
                      </a:lnTo>
                      <a:lnTo>
                        <a:pt x="174082" y="148616"/>
                      </a:lnTo>
                      <a:lnTo>
                        <a:pt x="175583" y="149848"/>
                      </a:lnTo>
                      <a:lnTo>
                        <a:pt x="177250" y="153335"/>
                      </a:lnTo>
                      <a:lnTo>
                        <a:pt x="178188" y="159760"/>
                      </a:lnTo>
                      <a:lnTo>
                        <a:pt x="176291" y="164354"/>
                      </a:lnTo>
                      <a:lnTo>
                        <a:pt x="154731" y="194185"/>
                      </a:lnTo>
                      <a:lnTo>
                        <a:pt x="143823" y="202026"/>
                      </a:lnTo>
                      <a:lnTo>
                        <a:pt x="121005" y="210993"/>
                      </a:lnTo>
                      <a:lnTo>
                        <a:pt x="106137" y="214062"/>
                      </a:lnTo>
                      <a:lnTo>
                        <a:pt x="94764" y="218851"/>
                      </a:lnTo>
                      <a:lnTo>
                        <a:pt x="63114" y="221222"/>
                      </a:lnTo>
                      <a:lnTo>
                        <a:pt x="42852" y="22137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SMARTInkShape-1977"/>
                <p:cNvSpPr/>
                <p:nvPr/>
              </p:nvSpPr>
              <p:spPr>
                <a:xfrm>
                  <a:off x="4993481" y="2200275"/>
                  <a:ext cx="35720" cy="1857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720" h="185739">
                      <a:moveTo>
                        <a:pt x="0" y="0"/>
                      </a:moveTo>
                      <a:lnTo>
                        <a:pt x="0" y="33854"/>
                      </a:lnTo>
                      <a:lnTo>
                        <a:pt x="794" y="52489"/>
                      </a:lnTo>
                      <a:lnTo>
                        <a:pt x="6482" y="81765"/>
                      </a:lnTo>
                      <a:lnTo>
                        <a:pt x="9130" y="105669"/>
                      </a:lnTo>
                      <a:lnTo>
                        <a:pt x="17778" y="140407"/>
                      </a:lnTo>
                      <a:lnTo>
                        <a:pt x="21504" y="153823"/>
                      </a:lnTo>
                      <a:lnTo>
                        <a:pt x="26127" y="162435"/>
                      </a:lnTo>
                      <a:lnTo>
                        <a:pt x="28480" y="177870"/>
                      </a:lnTo>
                      <a:lnTo>
                        <a:pt x="35719" y="185738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SMARTInkShape-1978"/>
                <p:cNvSpPr/>
                <p:nvPr/>
              </p:nvSpPr>
              <p:spPr>
                <a:xfrm>
                  <a:off x="4429125" y="2107851"/>
                  <a:ext cx="142876" cy="9242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92425">
                      <a:moveTo>
                        <a:pt x="0" y="92424"/>
                      </a:moveTo>
                      <a:lnTo>
                        <a:pt x="0" y="81782"/>
                      </a:lnTo>
                      <a:lnTo>
                        <a:pt x="4233" y="77640"/>
                      </a:lnTo>
                      <a:lnTo>
                        <a:pt x="38490" y="50523"/>
                      </a:lnTo>
                      <a:lnTo>
                        <a:pt x="68881" y="33186"/>
                      </a:lnTo>
                      <a:lnTo>
                        <a:pt x="103767" y="12480"/>
                      </a:lnTo>
                      <a:lnTo>
                        <a:pt x="120684" y="1806"/>
                      </a:lnTo>
                      <a:lnTo>
                        <a:pt x="130819" y="0"/>
                      </a:lnTo>
                      <a:lnTo>
                        <a:pt x="135665" y="1869"/>
                      </a:lnTo>
                      <a:lnTo>
                        <a:pt x="142875" y="669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SMARTInkShape-1979"/>
                <p:cNvSpPr/>
                <p:nvPr/>
              </p:nvSpPr>
              <p:spPr>
                <a:xfrm>
                  <a:off x="4964906" y="2135981"/>
                  <a:ext cx="1" cy="7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7145">
                      <a:moveTo>
                        <a:pt x="0" y="7144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SMARTInkShape-1980"/>
                <p:cNvSpPr/>
                <p:nvPr/>
              </p:nvSpPr>
              <p:spPr>
                <a:xfrm>
                  <a:off x="4572000" y="2564606"/>
                  <a:ext cx="7145" cy="200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200026">
                      <a:moveTo>
                        <a:pt x="0" y="0"/>
                      </a:moveTo>
                      <a:lnTo>
                        <a:pt x="0" y="35227"/>
                      </a:lnTo>
                      <a:lnTo>
                        <a:pt x="2117" y="65719"/>
                      </a:lnTo>
                      <a:lnTo>
                        <a:pt x="6151" y="100735"/>
                      </a:lnTo>
                      <a:lnTo>
                        <a:pt x="7013" y="134259"/>
                      </a:lnTo>
                      <a:lnTo>
                        <a:pt x="7132" y="166294"/>
                      </a:lnTo>
                      <a:lnTo>
                        <a:pt x="7144" y="200025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SMARTInkShape-1981"/>
                <p:cNvSpPr/>
                <p:nvPr/>
              </p:nvSpPr>
              <p:spPr>
                <a:xfrm>
                  <a:off x="4664869" y="2457450"/>
                  <a:ext cx="28576" cy="264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264320">
                      <a:moveTo>
                        <a:pt x="0" y="0"/>
                      </a:moveTo>
                      <a:lnTo>
                        <a:pt x="0" y="34911"/>
                      </a:lnTo>
                      <a:lnTo>
                        <a:pt x="794" y="65922"/>
                      </a:lnTo>
                      <a:lnTo>
                        <a:pt x="5654" y="98688"/>
                      </a:lnTo>
                      <a:lnTo>
                        <a:pt x="6947" y="129854"/>
                      </a:lnTo>
                      <a:lnTo>
                        <a:pt x="9221" y="151915"/>
                      </a:lnTo>
                      <a:lnTo>
                        <a:pt x="13842" y="185277"/>
                      </a:lnTo>
                      <a:lnTo>
                        <a:pt x="14883" y="195058"/>
                      </a:lnTo>
                      <a:lnTo>
                        <a:pt x="20978" y="226471"/>
                      </a:lnTo>
                      <a:lnTo>
                        <a:pt x="22165" y="245135"/>
                      </a:lnTo>
                      <a:lnTo>
                        <a:pt x="28575" y="264319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SMARTInkShape-1982"/>
                <p:cNvSpPr/>
                <p:nvPr/>
              </p:nvSpPr>
              <p:spPr>
                <a:xfrm>
                  <a:off x="4722045" y="2443163"/>
                  <a:ext cx="157137" cy="27112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137" h="271129">
                      <a:moveTo>
                        <a:pt x="7118" y="0"/>
                      </a:moveTo>
                      <a:lnTo>
                        <a:pt x="967" y="0"/>
                      </a:lnTo>
                      <a:lnTo>
                        <a:pt x="636" y="793"/>
                      </a:lnTo>
                      <a:lnTo>
                        <a:pt x="0" y="28169"/>
                      </a:lnTo>
                      <a:lnTo>
                        <a:pt x="5632" y="62123"/>
                      </a:lnTo>
                      <a:lnTo>
                        <a:pt x="12625" y="93523"/>
                      </a:lnTo>
                      <a:lnTo>
                        <a:pt x="23885" y="128673"/>
                      </a:lnTo>
                      <a:lnTo>
                        <a:pt x="30051" y="158663"/>
                      </a:lnTo>
                      <a:lnTo>
                        <a:pt x="40851" y="192385"/>
                      </a:lnTo>
                      <a:lnTo>
                        <a:pt x="46512" y="226189"/>
                      </a:lnTo>
                      <a:lnTo>
                        <a:pt x="49920" y="260864"/>
                      </a:lnTo>
                      <a:lnTo>
                        <a:pt x="49979" y="271128"/>
                      </a:lnTo>
                      <a:lnTo>
                        <a:pt x="46188" y="267571"/>
                      </a:lnTo>
                      <a:lnTo>
                        <a:pt x="44326" y="263647"/>
                      </a:lnTo>
                      <a:lnTo>
                        <a:pt x="37985" y="230676"/>
                      </a:lnTo>
                      <a:lnTo>
                        <a:pt x="37165" y="204256"/>
                      </a:lnTo>
                      <a:lnTo>
                        <a:pt x="41933" y="174702"/>
                      </a:lnTo>
                      <a:lnTo>
                        <a:pt x="53270" y="145134"/>
                      </a:lnTo>
                      <a:lnTo>
                        <a:pt x="67584" y="112517"/>
                      </a:lnTo>
                      <a:lnTo>
                        <a:pt x="71827" y="109539"/>
                      </a:lnTo>
                      <a:lnTo>
                        <a:pt x="94255" y="101144"/>
                      </a:lnTo>
                      <a:lnTo>
                        <a:pt x="96959" y="101561"/>
                      </a:lnTo>
                      <a:lnTo>
                        <a:pt x="102080" y="104140"/>
                      </a:lnTo>
                      <a:lnTo>
                        <a:pt x="116630" y="116834"/>
                      </a:lnTo>
                      <a:lnTo>
                        <a:pt x="123791" y="127662"/>
                      </a:lnTo>
                      <a:lnTo>
                        <a:pt x="135704" y="161518"/>
                      </a:lnTo>
                      <a:lnTo>
                        <a:pt x="148581" y="193688"/>
                      </a:lnTo>
                      <a:lnTo>
                        <a:pt x="149937" y="228724"/>
                      </a:lnTo>
                      <a:lnTo>
                        <a:pt x="150762" y="237386"/>
                      </a:lnTo>
                      <a:lnTo>
                        <a:pt x="156841" y="255642"/>
                      </a:lnTo>
                      <a:lnTo>
                        <a:pt x="157136" y="264318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SMARTInkShape-1983"/>
                <p:cNvSpPr/>
                <p:nvPr/>
              </p:nvSpPr>
              <p:spPr>
                <a:xfrm>
                  <a:off x="4543425" y="2486025"/>
                  <a:ext cx="1" cy="7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" h="7145">
                      <a:moveTo>
                        <a:pt x="0" y="0"/>
                      </a:moveTo>
                      <a:lnTo>
                        <a:pt x="0" y="7144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SMARTInkShape-1984"/>
                <p:cNvSpPr/>
                <p:nvPr/>
              </p:nvSpPr>
              <p:spPr>
                <a:xfrm>
                  <a:off x="4300538" y="2557463"/>
                  <a:ext cx="192822" cy="24287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22" h="242874">
                      <a:moveTo>
                        <a:pt x="0" y="57150"/>
                      </a:moveTo>
                      <a:lnTo>
                        <a:pt x="0" y="67092"/>
                      </a:lnTo>
                      <a:lnTo>
                        <a:pt x="10641" y="98759"/>
                      </a:lnTo>
                      <a:lnTo>
                        <a:pt x="23910" y="130097"/>
                      </a:lnTo>
                      <a:lnTo>
                        <a:pt x="31957" y="161639"/>
                      </a:lnTo>
                      <a:lnTo>
                        <a:pt x="48648" y="197008"/>
                      </a:lnTo>
                      <a:lnTo>
                        <a:pt x="62521" y="230731"/>
                      </a:lnTo>
                      <a:lnTo>
                        <a:pt x="70106" y="241130"/>
                      </a:lnTo>
                      <a:lnTo>
                        <a:pt x="72962" y="242106"/>
                      </a:lnTo>
                      <a:lnTo>
                        <a:pt x="84634" y="242873"/>
                      </a:lnTo>
                      <a:lnTo>
                        <a:pt x="84997" y="242084"/>
                      </a:lnTo>
                      <a:lnTo>
                        <a:pt x="90615" y="210775"/>
                      </a:lnTo>
                      <a:lnTo>
                        <a:pt x="92572" y="178128"/>
                      </a:lnTo>
                      <a:lnTo>
                        <a:pt x="92829" y="142813"/>
                      </a:lnTo>
                      <a:lnTo>
                        <a:pt x="92863" y="112057"/>
                      </a:lnTo>
                      <a:lnTo>
                        <a:pt x="93662" y="81059"/>
                      </a:lnTo>
                      <a:lnTo>
                        <a:pt x="99925" y="46825"/>
                      </a:lnTo>
                      <a:lnTo>
                        <a:pt x="100748" y="45504"/>
                      </a:lnTo>
                      <a:lnTo>
                        <a:pt x="102090" y="44624"/>
                      </a:lnTo>
                      <a:lnTo>
                        <a:pt x="106155" y="43210"/>
                      </a:lnTo>
                      <a:lnTo>
                        <a:pt x="112048" y="74651"/>
                      </a:lnTo>
                      <a:lnTo>
                        <a:pt x="121939" y="109321"/>
                      </a:lnTo>
                      <a:lnTo>
                        <a:pt x="131990" y="141195"/>
                      </a:lnTo>
                      <a:lnTo>
                        <a:pt x="146903" y="173872"/>
                      </a:lnTo>
                      <a:lnTo>
                        <a:pt x="149889" y="187337"/>
                      </a:lnTo>
                      <a:lnTo>
                        <a:pt x="155448" y="196706"/>
                      </a:lnTo>
                      <a:lnTo>
                        <a:pt x="159840" y="201989"/>
                      </a:lnTo>
                      <a:lnTo>
                        <a:pt x="162321" y="209100"/>
                      </a:lnTo>
                      <a:lnTo>
                        <a:pt x="162983" y="213218"/>
                      </a:lnTo>
                      <a:lnTo>
                        <a:pt x="164217" y="215964"/>
                      </a:lnTo>
                      <a:lnTo>
                        <a:pt x="165834" y="217795"/>
                      </a:lnTo>
                      <a:lnTo>
                        <a:pt x="177272" y="227392"/>
                      </a:lnTo>
                      <a:lnTo>
                        <a:pt x="184628" y="228494"/>
                      </a:lnTo>
                      <a:lnTo>
                        <a:pt x="184998" y="227735"/>
                      </a:lnTo>
                      <a:lnTo>
                        <a:pt x="185408" y="224776"/>
                      </a:lnTo>
                      <a:lnTo>
                        <a:pt x="187707" y="220815"/>
                      </a:lnTo>
                      <a:lnTo>
                        <a:pt x="190582" y="216408"/>
                      </a:lnTo>
                      <a:lnTo>
                        <a:pt x="192199" y="208671"/>
                      </a:lnTo>
                      <a:lnTo>
                        <a:pt x="192821" y="178160"/>
                      </a:lnTo>
                      <a:lnTo>
                        <a:pt x="192082" y="142899"/>
                      </a:lnTo>
                      <a:lnTo>
                        <a:pt x="186729" y="109413"/>
                      </a:lnTo>
                      <a:lnTo>
                        <a:pt x="185824" y="74434"/>
                      </a:lnTo>
                      <a:lnTo>
                        <a:pt x="179594" y="39147"/>
                      </a:lnTo>
                      <a:lnTo>
                        <a:pt x="178620" y="9699"/>
                      </a:lnTo>
                      <a:lnTo>
                        <a:pt x="180721" y="6162"/>
                      </a:lnTo>
                      <a:lnTo>
                        <a:pt x="185737" y="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SMARTInkShape-1985"/>
                <p:cNvSpPr/>
                <p:nvPr/>
              </p:nvSpPr>
              <p:spPr>
                <a:xfrm>
                  <a:off x="4536281" y="2889188"/>
                  <a:ext cx="100014" cy="1751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0014" h="175133">
                      <a:moveTo>
                        <a:pt x="0" y="89756"/>
                      </a:moveTo>
                      <a:lnTo>
                        <a:pt x="3792" y="89756"/>
                      </a:lnTo>
                      <a:lnTo>
                        <a:pt x="7771" y="87639"/>
                      </a:lnTo>
                      <a:lnTo>
                        <a:pt x="9943" y="85963"/>
                      </a:lnTo>
                      <a:lnTo>
                        <a:pt x="16590" y="84101"/>
                      </a:lnTo>
                      <a:lnTo>
                        <a:pt x="30000" y="82906"/>
                      </a:lnTo>
                      <a:lnTo>
                        <a:pt x="37411" y="78509"/>
                      </a:lnTo>
                      <a:lnTo>
                        <a:pt x="70373" y="47916"/>
                      </a:lnTo>
                      <a:lnTo>
                        <a:pt x="74933" y="39146"/>
                      </a:lnTo>
                      <a:lnTo>
                        <a:pt x="78368" y="16320"/>
                      </a:lnTo>
                      <a:lnTo>
                        <a:pt x="78518" y="8907"/>
                      </a:lnTo>
                      <a:lnTo>
                        <a:pt x="77746" y="7281"/>
                      </a:lnTo>
                      <a:lnTo>
                        <a:pt x="76437" y="6198"/>
                      </a:lnTo>
                      <a:lnTo>
                        <a:pt x="72866" y="4994"/>
                      </a:lnTo>
                      <a:lnTo>
                        <a:pt x="68632" y="4459"/>
                      </a:lnTo>
                      <a:lnTo>
                        <a:pt x="64106" y="2105"/>
                      </a:lnTo>
                      <a:lnTo>
                        <a:pt x="61787" y="365"/>
                      </a:lnTo>
                      <a:lnTo>
                        <a:pt x="58654" y="0"/>
                      </a:lnTo>
                      <a:lnTo>
                        <a:pt x="38755" y="4366"/>
                      </a:lnTo>
                      <a:lnTo>
                        <a:pt x="33629" y="7619"/>
                      </a:lnTo>
                      <a:lnTo>
                        <a:pt x="23870" y="21879"/>
                      </a:lnTo>
                      <a:lnTo>
                        <a:pt x="19076" y="30748"/>
                      </a:lnTo>
                      <a:lnTo>
                        <a:pt x="15233" y="59991"/>
                      </a:lnTo>
                      <a:lnTo>
                        <a:pt x="14412" y="92950"/>
                      </a:lnTo>
                      <a:lnTo>
                        <a:pt x="25613" y="127316"/>
                      </a:lnTo>
                      <a:lnTo>
                        <a:pt x="33888" y="153645"/>
                      </a:lnTo>
                      <a:lnTo>
                        <a:pt x="38345" y="161278"/>
                      </a:lnTo>
                      <a:lnTo>
                        <a:pt x="42972" y="165200"/>
                      </a:lnTo>
                      <a:lnTo>
                        <a:pt x="47674" y="167736"/>
                      </a:lnTo>
                      <a:lnTo>
                        <a:pt x="52409" y="171510"/>
                      </a:lnTo>
                      <a:lnTo>
                        <a:pt x="59276" y="173716"/>
                      </a:lnTo>
                      <a:lnTo>
                        <a:pt x="72828" y="175132"/>
                      </a:lnTo>
                      <a:lnTo>
                        <a:pt x="80258" y="171093"/>
                      </a:lnTo>
                      <a:lnTo>
                        <a:pt x="88058" y="165593"/>
                      </a:lnTo>
                      <a:lnTo>
                        <a:pt x="100013" y="16119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SMARTInkShape-1986"/>
                <p:cNvSpPr/>
                <p:nvPr/>
              </p:nvSpPr>
              <p:spPr>
                <a:xfrm>
                  <a:off x="4893763" y="2786063"/>
                  <a:ext cx="149627" cy="2418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627" h="241842">
                      <a:moveTo>
                        <a:pt x="6850" y="0"/>
                      </a:moveTo>
                      <a:lnTo>
                        <a:pt x="699" y="0"/>
                      </a:lnTo>
                      <a:lnTo>
                        <a:pt x="368" y="793"/>
                      </a:lnTo>
                      <a:lnTo>
                        <a:pt x="0" y="3792"/>
                      </a:lnTo>
                      <a:lnTo>
                        <a:pt x="1953" y="7770"/>
                      </a:lnTo>
                      <a:lnTo>
                        <a:pt x="3585" y="9942"/>
                      </a:lnTo>
                      <a:lnTo>
                        <a:pt x="5882" y="20584"/>
                      </a:lnTo>
                      <a:lnTo>
                        <a:pt x="10557" y="52985"/>
                      </a:lnTo>
                      <a:lnTo>
                        <a:pt x="15657" y="84549"/>
                      </a:lnTo>
                      <a:lnTo>
                        <a:pt x="23847" y="115920"/>
                      </a:lnTo>
                      <a:lnTo>
                        <a:pt x="29814" y="148664"/>
                      </a:lnTo>
                      <a:lnTo>
                        <a:pt x="33763" y="166021"/>
                      </a:lnTo>
                      <a:lnTo>
                        <a:pt x="37049" y="184129"/>
                      </a:lnTo>
                      <a:lnTo>
                        <a:pt x="46038" y="216622"/>
                      </a:lnTo>
                      <a:lnTo>
                        <a:pt x="49648" y="236133"/>
                      </a:lnTo>
                      <a:lnTo>
                        <a:pt x="49703" y="241841"/>
                      </a:lnTo>
                      <a:lnTo>
                        <a:pt x="47595" y="209301"/>
                      </a:lnTo>
                      <a:lnTo>
                        <a:pt x="42436" y="177433"/>
                      </a:lnTo>
                      <a:lnTo>
                        <a:pt x="36505" y="152560"/>
                      </a:lnTo>
                      <a:lnTo>
                        <a:pt x="41969" y="119865"/>
                      </a:lnTo>
                      <a:lnTo>
                        <a:pt x="42302" y="113334"/>
                      </a:lnTo>
                      <a:lnTo>
                        <a:pt x="44567" y="107785"/>
                      </a:lnTo>
                      <a:lnTo>
                        <a:pt x="59354" y="90524"/>
                      </a:lnTo>
                      <a:lnTo>
                        <a:pt x="64051" y="87858"/>
                      </a:lnTo>
                      <a:lnTo>
                        <a:pt x="73535" y="86146"/>
                      </a:lnTo>
                      <a:lnTo>
                        <a:pt x="93964" y="85761"/>
                      </a:lnTo>
                      <a:lnTo>
                        <a:pt x="114104" y="96344"/>
                      </a:lnTo>
                      <a:lnTo>
                        <a:pt x="130061" y="109368"/>
                      </a:lnTo>
                      <a:lnTo>
                        <a:pt x="137636" y="120423"/>
                      </a:lnTo>
                      <a:lnTo>
                        <a:pt x="148042" y="144858"/>
                      </a:lnTo>
                      <a:lnTo>
                        <a:pt x="149626" y="173970"/>
                      </a:lnTo>
                      <a:lnTo>
                        <a:pt x="147564" y="182624"/>
                      </a:lnTo>
                      <a:lnTo>
                        <a:pt x="132929" y="208374"/>
                      </a:lnTo>
                      <a:lnTo>
                        <a:pt x="122712" y="218842"/>
                      </a:lnTo>
                      <a:lnTo>
                        <a:pt x="100159" y="233613"/>
                      </a:lnTo>
                      <a:lnTo>
                        <a:pt x="87870" y="236257"/>
                      </a:lnTo>
                      <a:lnTo>
                        <a:pt x="83075" y="239411"/>
                      </a:lnTo>
                      <a:lnTo>
                        <a:pt x="80686" y="239776"/>
                      </a:lnTo>
                      <a:lnTo>
                        <a:pt x="78299" y="239226"/>
                      </a:lnTo>
                      <a:lnTo>
                        <a:pt x="71143" y="235743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SMARTInkShape-1987"/>
                <p:cNvSpPr/>
                <p:nvPr/>
              </p:nvSpPr>
              <p:spPr>
                <a:xfrm>
                  <a:off x="4614863" y="2536031"/>
                  <a:ext cx="121444" cy="857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444" h="85726">
                      <a:moveTo>
                        <a:pt x="0" y="85725"/>
                      </a:moveTo>
                      <a:lnTo>
                        <a:pt x="0" y="81933"/>
                      </a:lnTo>
                      <a:lnTo>
                        <a:pt x="793" y="80816"/>
                      </a:lnTo>
                      <a:lnTo>
                        <a:pt x="2116" y="80071"/>
                      </a:lnTo>
                      <a:lnTo>
                        <a:pt x="6150" y="78876"/>
                      </a:lnTo>
                      <a:lnTo>
                        <a:pt x="20792" y="68664"/>
                      </a:lnTo>
                      <a:lnTo>
                        <a:pt x="53283" y="58053"/>
                      </a:lnTo>
                      <a:lnTo>
                        <a:pt x="86659" y="33793"/>
                      </a:lnTo>
                      <a:lnTo>
                        <a:pt x="121443" y="0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SMARTInkShape-1988"/>
                <p:cNvSpPr/>
                <p:nvPr/>
              </p:nvSpPr>
              <p:spPr>
                <a:xfrm>
                  <a:off x="5236700" y="2129951"/>
                  <a:ext cx="127531" cy="3192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531" h="319271">
                      <a:moveTo>
                        <a:pt x="85394" y="27462"/>
                      </a:moveTo>
                      <a:lnTo>
                        <a:pt x="81602" y="27462"/>
                      </a:lnTo>
                      <a:lnTo>
                        <a:pt x="80484" y="26668"/>
                      </a:lnTo>
                      <a:lnTo>
                        <a:pt x="79739" y="25345"/>
                      </a:lnTo>
                      <a:lnTo>
                        <a:pt x="79243" y="23669"/>
                      </a:lnTo>
                      <a:lnTo>
                        <a:pt x="70610" y="12988"/>
                      </a:lnTo>
                      <a:lnTo>
                        <a:pt x="66123" y="9123"/>
                      </a:lnTo>
                      <a:lnTo>
                        <a:pt x="56775" y="4525"/>
                      </a:lnTo>
                      <a:lnTo>
                        <a:pt x="51077" y="0"/>
                      </a:lnTo>
                      <a:lnTo>
                        <a:pt x="49816" y="423"/>
                      </a:lnTo>
                      <a:lnTo>
                        <a:pt x="32919" y="15708"/>
                      </a:lnTo>
                      <a:lnTo>
                        <a:pt x="11573" y="47632"/>
                      </a:lnTo>
                      <a:lnTo>
                        <a:pt x="2181" y="79915"/>
                      </a:lnTo>
                      <a:lnTo>
                        <a:pt x="0" y="99878"/>
                      </a:lnTo>
                      <a:lnTo>
                        <a:pt x="1933" y="105419"/>
                      </a:lnTo>
                      <a:lnTo>
                        <a:pt x="23521" y="129844"/>
                      </a:lnTo>
                      <a:lnTo>
                        <a:pt x="28261" y="132496"/>
                      </a:lnTo>
                      <a:lnTo>
                        <a:pt x="37772" y="134199"/>
                      </a:lnTo>
                      <a:lnTo>
                        <a:pt x="42533" y="132315"/>
                      </a:lnTo>
                      <a:lnTo>
                        <a:pt x="66491" y="114684"/>
                      </a:lnTo>
                      <a:lnTo>
                        <a:pt x="80337" y="93707"/>
                      </a:lnTo>
                      <a:lnTo>
                        <a:pt x="90851" y="61674"/>
                      </a:lnTo>
                      <a:lnTo>
                        <a:pt x="92538" y="27473"/>
                      </a:lnTo>
                      <a:lnTo>
                        <a:pt x="92538" y="60348"/>
                      </a:lnTo>
                      <a:lnTo>
                        <a:pt x="98688" y="95485"/>
                      </a:lnTo>
                      <a:lnTo>
                        <a:pt x="103386" y="128794"/>
                      </a:lnTo>
                      <a:lnTo>
                        <a:pt x="112673" y="160509"/>
                      </a:lnTo>
                      <a:lnTo>
                        <a:pt x="120006" y="195511"/>
                      </a:lnTo>
                      <a:lnTo>
                        <a:pt x="127530" y="229808"/>
                      </a:lnTo>
                      <a:lnTo>
                        <a:pt x="127247" y="244138"/>
                      </a:lnTo>
                      <a:lnTo>
                        <a:pt x="118285" y="267965"/>
                      </a:lnTo>
                      <a:lnTo>
                        <a:pt x="92103" y="298901"/>
                      </a:lnTo>
                      <a:lnTo>
                        <a:pt x="66096" y="315382"/>
                      </a:lnTo>
                      <a:lnTo>
                        <a:pt x="51983" y="318882"/>
                      </a:lnTo>
                      <a:lnTo>
                        <a:pt x="28082" y="319270"/>
                      </a:lnTo>
                      <a:lnTo>
                        <a:pt x="6813" y="313212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SMARTInkShape-1989"/>
                <p:cNvSpPr/>
                <p:nvPr/>
              </p:nvSpPr>
              <p:spPr>
                <a:xfrm>
                  <a:off x="4300538" y="2866180"/>
                  <a:ext cx="200026" cy="2483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026" h="248371">
                      <a:moveTo>
                        <a:pt x="0" y="62758"/>
                      </a:moveTo>
                      <a:lnTo>
                        <a:pt x="0" y="97535"/>
                      </a:lnTo>
                      <a:lnTo>
                        <a:pt x="2116" y="104143"/>
                      </a:lnTo>
                      <a:lnTo>
                        <a:pt x="9942" y="122438"/>
                      </a:lnTo>
                      <a:lnTo>
                        <a:pt x="18942" y="157877"/>
                      </a:lnTo>
                      <a:lnTo>
                        <a:pt x="26939" y="191337"/>
                      </a:lnTo>
                      <a:lnTo>
                        <a:pt x="30207" y="205630"/>
                      </a:lnTo>
                      <a:lnTo>
                        <a:pt x="37351" y="226436"/>
                      </a:lnTo>
                      <a:lnTo>
                        <a:pt x="40413" y="231548"/>
                      </a:lnTo>
                      <a:lnTo>
                        <a:pt x="42378" y="241296"/>
                      </a:lnTo>
                      <a:lnTo>
                        <a:pt x="42766" y="247073"/>
                      </a:lnTo>
                      <a:lnTo>
                        <a:pt x="43592" y="247547"/>
                      </a:lnTo>
                      <a:lnTo>
                        <a:pt x="49004" y="248370"/>
                      </a:lnTo>
                      <a:lnTo>
                        <a:pt x="44898" y="241973"/>
                      </a:lnTo>
                      <a:lnTo>
                        <a:pt x="37338" y="206562"/>
                      </a:lnTo>
                      <a:lnTo>
                        <a:pt x="30541" y="170891"/>
                      </a:lnTo>
                      <a:lnTo>
                        <a:pt x="29157" y="138718"/>
                      </a:lnTo>
                      <a:lnTo>
                        <a:pt x="28690" y="106514"/>
                      </a:lnTo>
                      <a:lnTo>
                        <a:pt x="28585" y="72779"/>
                      </a:lnTo>
                      <a:lnTo>
                        <a:pt x="35850" y="44677"/>
                      </a:lnTo>
                      <a:lnTo>
                        <a:pt x="41782" y="35721"/>
                      </a:lnTo>
                      <a:lnTo>
                        <a:pt x="55069" y="34318"/>
                      </a:lnTo>
                      <a:lnTo>
                        <a:pt x="58341" y="36359"/>
                      </a:lnTo>
                      <a:lnTo>
                        <a:pt x="75079" y="48661"/>
                      </a:lnTo>
                      <a:lnTo>
                        <a:pt x="90846" y="82263"/>
                      </a:lnTo>
                      <a:lnTo>
                        <a:pt x="100065" y="115348"/>
                      </a:lnTo>
                      <a:lnTo>
                        <a:pt x="112983" y="149461"/>
                      </a:lnTo>
                      <a:lnTo>
                        <a:pt x="123067" y="180795"/>
                      </a:lnTo>
                      <a:lnTo>
                        <a:pt x="128578" y="205580"/>
                      </a:lnTo>
                      <a:lnTo>
                        <a:pt x="127793" y="178430"/>
                      </a:lnTo>
                      <a:lnTo>
                        <a:pt x="122436" y="147722"/>
                      </a:lnTo>
                      <a:lnTo>
                        <a:pt x="115920" y="112664"/>
                      </a:lnTo>
                      <a:lnTo>
                        <a:pt x="114513" y="77826"/>
                      </a:lnTo>
                      <a:lnTo>
                        <a:pt x="115112" y="46366"/>
                      </a:lnTo>
                      <a:lnTo>
                        <a:pt x="124245" y="22313"/>
                      </a:lnTo>
                      <a:lnTo>
                        <a:pt x="133669" y="6239"/>
                      </a:lnTo>
                      <a:lnTo>
                        <a:pt x="134356" y="3648"/>
                      </a:lnTo>
                      <a:lnTo>
                        <a:pt x="135608" y="1920"/>
                      </a:lnTo>
                      <a:lnTo>
                        <a:pt x="137236" y="768"/>
                      </a:lnTo>
                      <a:lnTo>
                        <a:pt x="139116" y="0"/>
                      </a:lnTo>
                      <a:lnTo>
                        <a:pt x="141162" y="281"/>
                      </a:lnTo>
                      <a:lnTo>
                        <a:pt x="145553" y="2711"/>
                      </a:lnTo>
                      <a:lnTo>
                        <a:pt x="152487" y="8542"/>
                      </a:lnTo>
                      <a:lnTo>
                        <a:pt x="155085" y="12997"/>
                      </a:lnTo>
                      <a:lnTo>
                        <a:pt x="157033" y="17623"/>
                      </a:lnTo>
                      <a:lnTo>
                        <a:pt x="160544" y="22325"/>
                      </a:lnTo>
                      <a:lnTo>
                        <a:pt x="162634" y="29177"/>
                      </a:lnTo>
                      <a:lnTo>
                        <a:pt x="163191" y="33227"/>
                      </a:lnTo>
                      <a:lnTo>
                        <a:pt x="168044" y="41960"/>
                      </a:lnTo>
                      <a:lnTo>
                        <a:pt x="174698" y="52720"/>
                      </a:lnTo>
                      <a:lnTo>
                        <a:pt x="187919" y="87002"/>
                      </a:lnTo>
                      <a:lnTo>
                        <a:pt x="194344" y="116741"/>
                      </a:lnTo>
                      <a:lnTo>
                        <a:pt x="199276" y="149506"/>
                      </a:lnTo>
                      <a:lnTo>
                        <a:pt x="199926" y="182082"/>
                      </a:lnTo>
                      <a:lnTo>
                        <a:pt x="200025" y="212776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SMARTInkShape-1990"/>
                <p:cNvSpPr/>
                <p:nvPr/>
              </p:nvSpPr>
              <p:spPr>
                <a:xfrm>
                  <a:off x="4679156" y="2851481"/>
                  <a:ext cx="192883" cy="1845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83" h="184576">
                      <a:moveTo>
                        <a:pt x="0" y="20307"/>
                      </a:moveTo>
                      <a:lnTo>
                        <a:pt x="794" y="43570"/>
                      </a:lnTo>
                      <a:lnTo>
                        <a:pt x="6703" y="77424"/>
                      </a:lnTo>
                      <a:lnTo>
                        <a:pt x="7742" y="86967"/>
                      </a:lnTo>
                      <a:lnTo>
                        <a:pt x="15952" y="120318"/>
                      </a:lnTo>
                      <a:lnTo>
                        <a:pt x="19808" y="134606"/>
                      </a:lnTo>
                      <a:lnTo>
                        <a:pt x="22011" y="157625"/>
                      </a:lnTo>
                      <a:lnTo>
                        <a:pt x="27071" y="167003"/>
                      </a:lnTo>
                      <a:lnTo>
                        <a:pt x="32804" y="174809"/>
                      </a:lnTo>
                      <a:lnTo>
                        <a:pt x="35709" y="184575"/>
                      </a:lnTo>
                      <a:lnTo>
                        <a:pt x="35719" y="151122"/>
                      </a:lnTo>
                      <a:lnTo>
                        <a:pt x="33602" y="130240"/>
                      </a:lnTo>
                      <a:lnTo>
                        <a:pt x="29237" y="104016"/>
                      </a:lnTo>
                      <a:lnTo>
                        <a:pt x="29565" y="90265"/>
                      </a:lnTo>
                      <a:lnTo>
                        <a:pt x="34268" y="75988"/>
                      </a:lnTo>
                      <a:lnTo>
                        <a:pt x="36456" y="45002"/>
                      </a:lnTo>
                      <a:lnTo>
                        <a:pt x="41405" y="37237"/>
                      </a:lnTo>
                      <a:lnTo>
                        <a:pt x="45654" y="32329"/>
                      </a:lnTo>
                      <a:lnTo>
                        <a:pt x="50189" y="29618"/>
                      </a:lnTo>
                      <a:lnTo>
                        <a:pt x="52509" y="28896"/>
                      </a:lnTo>
                      <a:lnTo>
                        <a:pt x="54056" y="27620"/>
                      </a:lnTo>
                      <a:lnTo>
                        <a:pt x="55775" y="24086"/>
                      </a:lnTo>
                      <a:lnTo>
                        <a:pt x="57027" y="23620"/>
                      </a:lnTo>
                      <a:lnTo>
                        <a:pt x="58656" y="24103"/>
                      </a:lnTo>
                      <a:lnTo>
                        <a:pt x="65916" y="29273"/>
                      </a:lnTo>
                      <a:lnTo>
                        <a:pt x="67756" y="31047"/>
                      </a:lnTo>
                      <a:lnTo>
                        <a:pt x="69801" y="37251"/>
                      </a:lnTo>
                      <a:lnTo>
                        <a:pt x="73069" y="49669"/>
                      </a:lnTo>
                      <a:lnTo>
                        <a:pt x="83752" y="77526"/>
                      </a:lnTo>
                      <a:lnTo>
                        <a:pt x="87257" y="91765"/>
                      </a:lnTo>
                      <a:lnTo>
                        <a:pt x="98031" y="120321"/>
                      </a:lnTo>
                      <a:lnTo>
                        <a:pt x="99926" y="129051"/>
                      </a:lnTo>
                      <a:lnTo>
                        <a:pt x="104661" y="139222"/>
                      </a:lnTo>
                      <a:lnTo>
                        <a:pt x="107211" y="151143"/>
                      </a:lnTo>
                      <a:lnTo>
                        <a:pt x="112665" y="162685"/>
                      </a:lnTo>
                      <a:lnTo>
                        <a:pt x="113977" y="168816"/>
                      </a:lnTo>
                      <a:lnTo>
                        <a:pt x="121354" y="177370"/>
                      </a:lnTo>
                      <a:lnTo>
                        <a:pt x="121443" y="144753"/>
                      </a:lnTo>
                      <a:lnTo>
                        <a:pt x="121444" y="115268"/>
                      </a:lnTo>
                      <a:lnTo>
                        <a:pt x="121444" y="83073"/>
                      </a:lnTo>
                      <a:lnTo>
                        <a:pt x="121444" y="52218"/>
                      </a:lnTo>
                      <a:lnTo>
                        <a:pt x="122238" y="25009"/>
                      </a:lnTo>
                      <a:lnTo>
                        <a:pt x="128720" y="9398"/>
                      </a:lnTo>
                      <a:lnTo>
                        <a:pt x="130263" y="8272"/>
                      </a:lnTo>
                      <a:lnTo>
                        <a:pt x="132086" y="7521"/>
                      </a:lnTo>
                      <a:lnTo>
                        <a:pt x="133301" y="6226"/>
                      </a:lnTo>
                      <a:lnTo>
                        <a:pt x="134651" y="2672"/>
                      </a:lnTo>
                      <a:lnTo>
                        <a:pt x="135805" y="1406"/>
                      </a:lnTo>
                      <a:lnTo>
                        <a:pt x="139204" y="0"/>
                      </a:lnTo>
                      <a:lnTo>
                        <a:pt x="140428" y="419"/>
                      </a:lnTo>
                      <a:lnTo>
                        <a:pt x="141244" y="1492"/>
                      </a:lnTo>
                      <a:lnTo>
                        <a:pt x="141788" y="3001"/>
                      </a:lnTo>
                      <a:lnTo>
                        <a:pt x="142944" y="4007"/>
                      </a:lnTo>
                      <a:lnTo>
                        <a:pt x="146346" y="5125"/>
                      </a:lnTo>
                      <a:lnTo>
                        <a:pt x="147570" y="6217"/>
                      </a:lnTo>
                      <a:lnTo>
                        <a:pt x="148930" y="9546"/>
                      </a:lnTo>
                      <a:lnTo>
                        <a:pt x="151543" y="31633"/>
                      </a:lnTo>
                      <a:lnTo>
                        <a:pt x="161315" y="54735"/>
                      </a:lnTo>
                      <a:lnTo>
                        <a:pt x="170282" y="89287"/>
                      </a:lnTo>
                      <a:lnTo>
                        <a:pt x="173048" y="96737"/>
                      </a:lnTo>
                      <a:lnTo>
                        <a:pt x="176129" y="103488"/>
                      </a:lnTo>
                      <a:lnTo>
                        <a:pt x="184104" y="134736"/>
                      </a:lnTo>
                      <a:lnTo>
                        <a:pt x="186468" y="160527"/>
                      </a:lnTo>
                      <a:lnTo>
                        <a:pt x="192882" y="170325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SMARTInkShape-1991"/>
                <p:cNvSpPr/>
                <p:nvPr/>
              </p:nvSpPr>
              <p:spPr>
                <a:xfrm>
                  <a:off x="5050631" y="2150269"/>
                  <a:ext cx="185739" cy="2181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739" h="218102">
                      <a:moveTo>
                        <a:pt x="0" y="0"/>
                      </a:moveTo>
                      <a:lnTo>
                        <a:pt x="0" y="34491"/>
                      </a:lnTo>
                      <a:lnTo>
                        <a:pt x="0" y="65806"/>
                      </a:lnTo>
                      <a:lnTo>
                        <a:pt x="6151" y="97346"/>
                      </a:lnTo>
                      <a:lnTo>
                        <a:pt x="11858" y="131353"/>
                      </a:lnTo>
                      <a:lnTo>
                        <a:pt x="17760" y="164827"/>
                      </a:lnTo>
                      <a:lnTo>
                        <a:pt x="23065" y="195860"/>
                      </a:lnTo>
                      <a:lnTo>
                        <a:pt x="26942" y="205934"/>
                      </a:lnTo>
                      <a:lnTo>
                        <a:pt x="28511" y="218101"/>
                      </a:lnTo>
                      <a:lnTo>
                        <a:pt x="28567" y="211176"/>
                      </a:lnTo>
                      <a:lnTo>
                        <a:pt x="22424" y="177691"/>
                      </a:lnTo>
                      <a:lnTo>
                        <a:pt x="21726" y="149310"/>
                      </a:lnTo>
                      <a:lnTo>
                        <a:pt x="21470" y="115774"/>
                      </a:lnTo>
                      <a:lnTo>
                        <a:pt x="25231" y="87956"/>
                      </a:lnTo>
                      <a:lnTo>
                        <a:pt x="38225" y="53001"/>
                      </a:lnTo>
                      <a:lnTo>
                        <a:pt x="45035" y="45252"/>
                      </a:lnTo>
                      <a:lnTo>
                        <a:pt x="77525" y="19091"/>
                      </a:lnTo>
                      <a:lnTo>
                        <a:pt x="87088" y="15711"/>
                      </a:lnTo>
                      <a:lnTo>
                        <a:pt x="106097" y="14412"/>
                      </a:lnTo>
                      <a:lnTo>
                        <a:pt x="112771" y="16459"/>
                      </a:lnTo>
                      <a:lnTo>
                        <a:pt x="126005" y="26480"/>
                      </a:lnTo>
                      <a:lnTo>
                        <a:pt x="140476" y="41300"/>
                      </a:lnTo>
                      <a:lnTo>
                        <a:pt x="158896" y="76775"/>
                      </a:lnTo>
                      <a:lnTo>
                        <a:pt x="169535" y="110757"/>
                      </a:lnTo>
                      <a:lnTo>
                        <a:pt x="177244" y="145603"/>
                      </a:lnTo>
                      <a:lnTo>
                        <a:pt x="180111" y="154142"/>
                      </a:lnTo>
                      <a:lnTo>
                        <a:pt x="184070" y="163411"/>
                      </a:lnTo>
                      <a:lnTo>
                        <a:pt x="185738" y="178594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SMARTInkShape-1992"/>
                <p:cNvSpPr/>
                <p:nvPr/>
              </p:nvSpPr>
              <p:spPr>
                <a:xfrm>
                  <a:off x="5057775" y="2807494"/>
                  <a:ext cx="71439" cy="2070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39" h="207061">
                      <a:moveTo>
                        <a:pt x="0" y="0"/>
                      </a:moveTo>
                      <a:lnTo>
                        <a:pt x="0" y="20792"/>
                      </a:lnTo>
                      <a:lnTo>
                        <a:pt x="2117" y="27232"/>
                      </a:lnTo>
                      <a:lnTo>
                        <a:pt x="3792" y="30061"/>
                      </a:lnTo>
                      <a:lnTo>
                        <a:pt x="10642" y="61259"/>
                      </a:lnTo>
                      <a:lnTo>
                        <a:pt x="14868" y="95211"/>
                      </a:lnTo>
                      <a:lnTo>
                        <a:pt x="28748" y="128585"/>
                      </a:lnTo>
                      <a:lnTo>
                        <a:pt x="32620" y="138111"/>
                      </a:lnTo>
                      <a:lnTo>
                        <a:pt x="41192" y="171450"/>
                      </a:lnTo>
                      <a:lnTo>
                        <a:pt x="44484" y="185737"/>
                      </a:lnTo>
                      <a:lnTo>
                        <a:pt x="48346" y="193675"/>
                      </a:lnTo>
                      <a:lnTo>
                        <a:pt x="54189" y="198937"/>
                      </a:lnTo>
                      <a:lnTo>
                        <a:pt x="57035" y="206801"/>
                      </a:lnTo>
                      <a:lnTo>
                        <a:pt x="53323" y="207060"/>
                      </a:lnTo>
                      <a:lnTo>
                        <a:pt x="52218" y="206302"/>
                      </a:lnTo>
                      <a:lnTo>
                        <a:pt x="51481" y="205004"/>
                      </a:lnTo>
                      <a:lnTo>
                        <a:pt x="43582" y="174277"/>
                      </a:lnTo>
                      <a:lnTo>
                        <a:pt x="39165" y="144560"/>
                      </a:lnTo>
                      <a:lnTo>
                        <a:pt x="36173" y="109495"/>
                      </a:lnTo>
                      <a:lnTo>
                        <a:pt x="35808" y="77191"/>
                      </a:lnTo>
                      <a:lnTo>
                        <a:pt x="36530" y="50496"/>
                      </a:lnTo>
                      <a:lnTo>
                        <a:pt x="48720" y="24040"/>
                      </a:lnTo>
                      <a:lnTo>
                        <a:pt x="56044" y="15509"/>
                      </a:lnTo>
                      <a:lnTo>
                        <a:pt x="58775" y="14831"/>
                      </a:lnTo>
                      <a:lnTo>
                        <a:pt x="71438" y="14287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SMARTInkShape-1993"/>
                <p:cNvSpPr/>
                <p:nvPr/>
              </p:nvSpPr>
              <p:spPr>
                <a:xfrm>
                  <a:off x="5150742" y="2836156"/>
                  <a:ext cx="171353" cy="1495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1353" h="149513">
                      <a:moveTo>
                        <a:pt x="99914" y="7057"/>
                      </a:moveTo>
                      <a:lnTo>
                        <a:pt x="96122" y="7057"/>
                      </a:lnTo>
                      <a:lnTo>
                        <a:pt x="92143" y="4940"/>
                      </a:lnTo>
                      <a:lnTo>
                        <a:pt x="87730" y="2147"/>
                      </a:lnTo>
                      <a:lnTo>
                        <a:pt x="78428" y="354"/>
                      </a:lnTo>
                      <a:lnTo>
                        <a:pt x="65155" y="0"/>
                      </a:lnTo>
                      <a:lnTo>
                        <a:pt x="51868" y="3731"/>
                      </a:lnTo>
                      <a:lnTo>
                        <a:pt x="38859" y="12103"/>
                      </a:lnTo>
                      <a:lnTo>
                        <a:pt x="31112" y="19841"/>
                      </a:lnTo>
                      <a:lnTo>
                        <a:pt x="10227" y="54619"/>
                      </a:lnTo>
                      <a:lnTo>
                        <a:pt x="1578" y="85773"/>
                      </a:lnTo>
                      <a:lnTo>
                        <a:pt x="0" y="115191"/>
                      </a:lnTo>
                      <a:lnTo>
                        <a:pt x="2062" y="120733"/>
                      </a:lnTo>
                      <a:lnTo>
                        <a:pt x="4831" y="125842"/>
                      </a:lnTo>
                      <a:lnTo>
                        <a:pt x="7183" y="133181"/>
                      </a:lnTo>
                      <a:lnTo>
                        <a:pt x="10546" y="137989"/>
                      </a:lnTo>
                      <a:lnTo>
                        <a:pt x="20695" y="145158"/>
                      </a:lnTo>
                      <a:lnTo>
                        <a:pt x="29963" y="148517"/>
                      </a:lnTo>
                      <a:lnTo>
                        <a:pt x="37737" y="149512"/>
                      </a:lnTo>
                      <a:lnTo>
                        <a:pt x="48859" y="146015"/>
                      </a:lnTo>
                      <a:lnTo>
                        <a:pt x="61137" y="137722"/>
                      </a:lnTo>
                      <a:lnTo>
                        <a:pt x="68757" y="129998"/>
                      </a:lnTo>
                      <a:lnTo>
                        <a:pt x="88137" y="94582"/>
                      </a:lnTo>
                      <a:lnTo>
                        <a:pt x="96072" y="77352"/>
                      </a:lnTo>
                      <a:lnTo>
                        <a:pt x="101806" y="44964"/>
                      </a:lnTo>
                      <a:lnTo>
                        <a:pt x="104724" y="38986"/>
                      </a:lnTo>
                      <a:lnTo>
                        <a:pt x="107050" y="21471"/>
                      </a:lnTo>
                      <a:lnTo>
                        <a:pt x="107058" y="49517"/>
                      </a:lnTo>
                      <a:lnTo>
                        <a:pt x="111968" y="82530"/>
                      </a:lnTo>
                      <a:lnTo>
                        <a:pt x="115877" y="105985"/>
                      </a:lnTo>
                      <a:lnTo>
                        <a:pt x="121842" y="118919"/>
                      </a:lnTo>
                      <a:lnTo>
                        <a:pt x="141375" y="141334"/>
                      </a:lnTo>
                      <a:lnTo>
                        <a:pt x="144270" y="142142"/>
                      </a:lnTo>
                      <a:lnTo>
                        <a:pt x="146153" y="142357"/>
                      </a:lnTo>
                      <a:lnTo>
                        <a:pt x="150363" y="140480"/>
                      </a:lnTo>
                      <a:lnTo>
                        <a:pt x="171352" y="121357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SMARTInkShape-1994"/>
                <p:cNvSpPr/>
                <p:nvPr/>
              </p:nvSpPr>
              <p:spPr>
                <a:xfrm>
                  <a:off x="5325122" y="2800477"/>
                  <a:ext cx="125560" cy="1926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5560" h="192656">
                      <a:moveTo>
                        <a:pt x="4116" y="21304"/>
                      </a:moveTo>
                      <a:lnTo>
                        <a:pt x="323" y="21304"/>
                      </a:lnTo>
                      <a:lnTo>
                        <a:pt x="0" y="22098"/>
                      </a:lnTo>
                      <a:lnTo>
                        <a:pt x="3068" y="29075"/>
                      </a:lnTo>
                      <a:lnTo>
                        <a:pt x="4088" y="64369"/>
                      </a:lnTo>
                      <a:lnTo>
                        <a:pt x="4898" y="73782"/>
                      </a:lnTo>
                      <a:lnTo>
                        <a:pt x="12934" y="107034"/>
                      </a:lnTo>
                      <a:lnTo>
                        <a:pt x="16783" y="121318"/>
                      </a:lnTo>
                      <a:lnTo>
                        <a:pt x="20039" y="135605"/>
                      </a:lnTo>
                      <a:lnTo>
                        <a:pt x="24459" y="150862"/>
                      </a:lnTo>
                      <a:lnTo>
                        <a:pt x="25541" y="185398"/>
                      </a:lnTo>
                      <a:lnTo>
                        <a:pt x="25547" y="192655"/>
                      </a:lnTo>
                      <a:lnTo>
                        <a:pt x="25547" y="160038"/>
                      </a:lnTo>
                      <a:lnTo>
                        <a:pt x="25547" y="125863"/>
                      </a:lnTo>
                      <a:lnTo>
                        <a:pt x="25547" y="90279"/>
                      </a:lnTo>
                      <a:lnTo>
                        <a:pt x="26341" y="71375"/>
                      </a:lnTo>
                      <a:lnTo>
                        <a:pt x="34366" y="35735"/>
                      </a:lnTo>
                      <a:lnTo>
                        <a:pt x="40331" y="23463"/>
                      </a:lnTo>
                      <a:lnTo>
                        <a:pt x="45611" y="17501"/>
                      </a:lnTo>
                      <a:lnTo>
                        <a:pt x="66712" y="1321"/>
                      </a:lnTo>
                      <a:lnTo>
                        <a:pt x="69772" y="517"/>
                      </a:lnTo>
                      <a:lnTo>
                        <a:pt x="78203" y="0"/>
                      </a:lnTo>
                      <a:lnTo>
                        <a:pt x="82817" y="2046"/>
                      </a:lnTo>
                      <a:lnTo>
                        <a:pt x="85158" y="3703"/>
                      </a:lnTo>
                      <a:lnTo>
                        <a:pt x="87759" y="7661"/>
                      </a:lnTo>
                      <a:lnTo>
                        <a:pt x="89709" y="12066"/>
                      </a:lnTo>
                      <a:lnTo>
                        <a:pt x="93222" y="16669"/>
                      </a:lnTo>
                      <a:lnTo>
                        <a:pt x="95311" y="23478"/>
                      </a:lnTo>
                      <a:lnTo>
                        <a:pt x="98606" y="36236"/>
                      </a:lnTo>
                      <a:lnTo>
                        <a:pt x="102492" y="50070"/>
                      </a:lnTo>
                      <a:lnTo>
                        <a:pt x="103805" y="80344"/>
                      </a:lnTo>
                      <a:lnTo>
                        <a:pt x="109740" y="112854"/>
                      </a:lnTo>
                      <a:lnTo>
                        <a:pt x="113254" y="148286"/>
                      </a:lnTo>
                      <a:lnTo>
                        <a:pt x="117736" y="167789"/>
                      </a:lnTo>
                      <a:lnTo>
                        <a:pt x="118389" y="178004"/>
                      </a:lnTo>
                      <a:lnTo>
                        <a:pt x="125559" y="178467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SMARTInkShape-1995"/>
                <p:cNvSpPr/>
                <p:nvPr/>
              </p:nvSpPr>
              <p:spPr>
                <a:xfrm>
                  <a:off x="5464969" y="2793330"/>
                  <a:ext cx="164307" cy="1923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307" h="192327">
                      <a:moveTo>
                        <a:pt x="0" y="107033"/>
                      </a:moveTo>
                      <a:lnTo>
                        <a:pt x="3792" y="110825"/>
                      </a:lnTo>
                      <a:lnTo>
                        <a:pt x="6496" y="111148"/>
                      </a:lnTo>
                      <a:lnTo>
                        <a:pt x="19151" y="107731"/>
                      </a:lnTo>
                      <a:lnTo>
                        <a:pt x="34556" y="101470"/>
                      </a:lnTo>
                      <a:lnTo>
                        <a:pt x="44634" y="98241"/>
                      </a:lnTo>
                      <a:lnTo>
                        <a:pt x="55558" y="94373"/>
                      </a:lnTo>
                      <a:lnTo>
                        <a:pt x="61205" y="92675"/>
                      </a:lnTo>
                      <a:lnTo>
                        <a:pt x="76138" y="80624"/>
                      </a:lnTo>
                      <a:lnTo>
                        <a:pt x="82531" y="73631"/>
                      </a:lnTo>
                      <a:lnTo>
                        <a:pt x="87211" y="64158"/>
                      </a:lnTo>
                      <a:lnTo>
                        <a:pt x="89097" y="61780"/>
                      </a:lnTo>
                      <a:lnTo>
                        <a:pt x="91193" y="54906"/>
                      </a:lnTo>
                      <a:lnTo>
                        <a:pt x="92917" y="47353"/>
                      </a:lnTo>
                      <a:lnTo>
                        <a:pt x="98376" y="36036"/>
                      </a:lnTo>
                      <a:lnTo>
                        <a:pt x="99689" y="26157"/>
                      </a:lnTo>
                      <a:lnTo>
                        <a:pt x="97752" y="21346"/>
                      </a:lnTo>
                      <a:lnTo>
                        <a:pt x="95039" y="16562"/>
                      </a:lnTo>
                      <a:lnTo>
                        <a:pt x="92718" y="9406"/>
                      </a:lnTo>
                      <a:lnTo>
                        <a:pt x="89362" y="4641"/>
                      </a:lnTo>
                      <a:lnTo>
                        <a:pt x="85225" y="1994"/>
                      </a:lnTo>
                      <a:lnTo>
                        <a:pt x="78662" y="155"/>
                      </a:lnTo>
                      <a:lnTo>
                        <a:pt x="75178" y="0"/>
                      </a:lnTo>
                      <a:lnTo>
                        <a:pt x="70983" y="2048"/>
                      </a:lnTo>
                      <a:lnTo>
                        <a:pt x="65679" y="7192"/>
                      </a:lnTo>
                      <a:lnTo>
                        <a:pt x="43292" y="42540"/>
                      </a:lnTo>
                      <a:lnTo>
                        <a:pt x="39085" y="52175"/>
                      </a:lnTo>
                      <a:lnTo>
                        <a:pt x="32369" y="87442"/>
                      </a:lnTo>
                      <a:lnTo>
                        <a:pt x="29699" y="108813"/>
                      </a:lnTo>
                      <a:lnTo>
                        <a:pt x="32700" y="125199"/>
                      </a:lnTo>
                      <a:lnTo>
                        <a:pt x="45397" y="160731"/>
                      </a:lnTo>
                      <a:lnTo>
                        <a:pt x="57170" y="177702"/>
                      </a:lnTo>
                      <a:lnTo>
                        <a:pt x="66679" y="187843"/>
                      </a:lnTo>
                      <a:lnTo>
                        <a:pt x="73556" y="190573"/>
                      </a:lnTo>
                      <a:lnTo>
                        <a:pt x="94698" y="192326"/>
                      </a:lnTo>
                      <a:lnTo>
                        <a:pt x="111050" y="188837"/>
                      </a:lnTo>
                      <a:lnTo>
                        <a:pt x="133814" y="177733"/>
                      </a:lnTo>
                      <a:lnTo>
                        <a:pt x="148464" y="167330"/>
                      </a:lnTo>
                      <a:lnTo>
                        <a:pt x="151363" y="166281"/>
                      </a:lnTo>
                      <a:lnTo>
                        <a:pt x="153296" y="164788"/>
                      </a:lnTo>
                      <a:lnTo>
                        <a:pt x="156810" y="159687"/>
                      </a:lnTo>
                      <a:lnTo>
                        <a:pt x="160446" y="158216"/>
                      </a:lnTo>
                      <a:lnTo>
                        <a:pt x="161733" y="157030"/>
                      </a:lnTo>
                      <a:lnTo>
                        <a:pt x="164306" y="149895"/>
                      </a:lnTo>
                    </a:path>
                  </a:pathLst>
                </a:cu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5750059" y="2251712"/>
            <a:ext cx="2799256" cy="1456932"/>
            <a:chOff x="5794637" y="2343543"/>
            <a:chExt cx="2799256" cy="1456932"/>
          </a:xfrm>
        </p:grpSpPr>
        <p:grpSp>
          <p:nvGrpSpPr>
            <p:cNvPr id="117" name="SMARTInkShape-Group557"/>
            <p:cNvGrpSpPr/>
            <p:nvPr/>
          </p:nvGrpSpPr>
          <p:grpSpPr>
            <a:xfrm>
              <a:off x="5794637" y="2843225"/>
              <a:ext cx="1277578" cy="957250"/>
              <a:chOff x="5794637" y="2843225"/>
              <a:chExt cx="1277578" cy="957250"/>
            </a:xfrm>
          </p:grpSpPr>
          <p:sp>
            <p:nvSpPr>
              <p:cNvPr id="113" name="SMARTInkShape-1996"/>
              <p:cNvSpPr/>
              <p:nvPr/>
            </p:nvSpPr>
            <p:spPr>
              <a:xfrm>
                <a:off x="5794637" y="3450432"/>
                <a:ext cx="734656" cy="350043"/>
              </a:xfrm>
              <a:custGeom>
                <a:avLst/>
                <a:gdLst/>
                <a:ahLst/>
                <a:cxnLst/>
                <a:rect l="0" t="0" r="0" b="0"/>
                <a:pathLst>
                  <a:path w="734656" h="350043">
                    <a:moveTo>
                      <a:pt x="656169" y="78581"/>
                    </a:moveTo>
                    <a:lnTo>
                      <a:pt x="645527" y="67939"/>
                    </a:lnTo>
                    <a:lnTo>
                      <a:pt x="641385" y="65913"/>
                    </a:lnTo>
                    <a:lnTo>
                      <a:pt x="639170" y="65373"/>
                    </a:lnTo>
                    <a:lnTo>
                      <a:pt x="614783" y="51979"/>
                    </a:lnTo>
                    <a:lnTo>
                      <a:pt x="582130" y="42807"/>
                    </a:lnTo>
                    <a:lnTo>
                      <a:pt x="568792" y="37378"/>
                    </a:lnTo>
                    <a:lnTo>
                      <a:pt x="556285" y="30742"/>
                    </a:lnTo>
                    <a:lnTo>
                      <a:pt x="524462" y="23505"/>
                    </a:lnTo>
                    <a:lnTo>
                      <a:pt x="507343" y="19928"/>
                    </a:lnTo>
                    <a:lnTo>
                      <a:pt x="492216" y="15958"/>
                    </a:lnTo>
                    <a:lnTo>
                      <a:pt x="457664" y="8779"/>
                    </a:lnTo>
                    <a:lnTo>
                      <a:pt x="425241" y="6565"/>
                    </a:lnTo>
                    <a:lnTo>
                      <a:pt x="389656" y="1531"/>
                    </a:lnTo>
                    <a:lnTo>
                      <a:pt x="356566" y="134"/>
                    </a:lnTo>
                    <a:lnTo>
                      <a:pt x="321941" y="11"/>
                    </a:lnTo>
                    <a:lnTo>
                      <a:pt x="286318" y="0"/>
                    </a:lnTo>
                    <a:lnTo>
                      <a:pt x="256186" y="793"/>
                    </a:lnTo>
                    <a:lnTo>
                      <a:pt x="220544" y="6702"/>
                    </a:lnTo>
                    <a:lnTo>
                      <a:pt x="215733" y="6849"/>
                    </a:lnTo>
                    <a:lnTo>
                      <a:pt x="182646" y="18413"/>
                    </a:lnTo>
                    <a:lnTo>
                      <a:pt x="150274" y="28937"/>
                    </a:lnTo>
                    <a:lnTo>
                      <a:pt x="135064" y="33709"/>
                    </a:lnTo>
                    <a:lnTo>
                      <a:pt x="120503" y="37239"/>
                    </a:lnTo>
                    <a:lnTo>
                      <a:pt x="96591" y="48618"/>
                    </a:lnTo>
                    <a:lnTo>
                      <a:pt x="61307" y="78453"/>
                    </a:lnTo>
                    <a:lnTo>
                      <a:pt x="47599" y="88081"/>
                    </a:lnTo>
                    <a:lnTo>
                      <a:pt x="21981" y="120453"/>
                    </a:lnTo>
                    <a:lnTo>
                      <a:pt x="9698" y="139857"/>
                    </a:lnTo>
                    <a:lnTo>
                      <a:pt x="4288" y="156897"/>
                    </a:lnTo>
                    <a:lnTo>
                      <a:pt x="1319" y="161806"/>
                    </a:lnTo>
                    <a:lnTo>
                      <a:pt x="0" y="166634"/>
                    </a:lnTo>
                    <a:lnTo>
                      <a:pt x="442" y="169033"/>
                    </a:lnTo>
                    <a:lnTo>
                      <a:pt x="4738" y="178586"/>
                    </a:lnTo>
                    <a:lnTo>
                      <a:pt x="5188" y="180970"/>
                    </a:lnTo>
                    <a:lnTo>
                      <a:pt x="23556" y="216104"/>
                    </a:lnTo>
                    <a:lnTo>
                      <a:pt x="56097" y="250029"/>
                    </a:lnTo>
                    <a:lnTo>
                      <a:pt x="79642" y="271462"/>
                    </a:lnTo>
                    <a:lnTo>
                      <a:pt x="106286" y="289287"/>
                    </a:lnTo>
                    <a:lnTo>
                      <a:pt x="114915" y="292084"/>
                    </a:lnTo>
                    <a:lnTo>
                      <a:pt x="147920" y="309389"/>
                    </a:lnTo>
                    <a:lnTo>
                      <a:pt x="158024" y="316100"/>
                    </a:lnTo>
                    <a:lnTo>
                      <a:pt x="175330" y="322524"/>
                    </a:lnTo>
                    <a:lnTo>
                      <a:pt x="182113" y="325906"/>
                    </a:lnTo>
                    <a:lnTo>
                      <a:pt x="214312" y="334657"/>
                    </a:lnTo>
                    <a:lnTo>
                      <a:pt x="229810" y="336332"/>
                    </a:lnTo>
                    <a:lnTo>
                      <a:pt x="259376" y="347607"/>
                    </a:lnTo>
                    <a:lnTo>
                      <a:pt x="294904" y="349979"/>
                    </a:lnTo>
                    <a:lnTo>
                      <a:pt x="329499" y="350042"/>
                    </a:lnTo>
                    <a:lnTo>
                      <a:pt x="359251" y="349249"/>
                    </a:lnTo>
                    <a:lnTo>
                      <a:pt x="382422" y="343892"/>
                    </a:lnTo>
                    <a:lnTo>
                      <a:pt x="411805" y="340913"/>
                    </a:lnTo>
                    <a:lnTo>
                      <a:pt x="443844" y="334092"/>
                    </a:lnTo>
                    <a:lnTo>
                      <a:pt x="477123" y="323438"/>
                    </a:lnTo>
                    <a:lnTo>
                      <a:pt x="506238" y="316024"/>
                    </a:lnTo>
                    <a:lnTo>
                      <a:pt x="527129" y="309163"/>
                    </a:lnTo>
                    <a:lnTo>
                      <a:pt x="541735" y="305651"/>
                    </a:lnTo>
                    <a:lnTo>
                      <a:pt x="575909" y="292412"/>
                    </a:lnTo>
                    <a:lnTo>
                      <a:pt x="604101" y="276196"/>
                    </a:lnTo>
                    <a:lnTo>
                      <a:pt x="633075" y="263875"/>
                    </a:lnTo>
                    <a:lnTo>
                      <a:pt x="668654" y="238119"/>
                    </a:lnTo>
                    <a:lnTo>
                      <a:pt x="680065" y="231773"/>
                    </a:lnTo>
                    <a:lnTo>
                      <a:pt x="689620" y="227952"/>
                    </a:lnTo>
                    <a:lnTo>
                      <a:pt x="707474" y="212629"/>
                    </a:lnTo>
                    <a:lnTo>
                      <a:pt x="715380" y="201202"/>
                    </a:lnTo>
                    <a:lnTo>
                      <a:pt x="732294" y="168277"/>
                    </a:lnTo>
                    <a:lnTo>
                      <a:pt x="734427" y="154990"/>
                    </a:lnTo>
                    <a:lnTo>
                      <a:pt x="734655" y="147699"/>
                    </a:lnTo>
                    <a:lnTo>
                      <a:pt x="730930" y="136719"/>
                    </a:lnTo>
                    <a:lnTo>
                      <a:pt x="720274" y="121887"/>
                    </a:lnTo>
                    <a:lnTo>
                      <a:pt x="700612" y="102410"/>
                    </a:lnTo>
                    <a:lnTo>
                      <a:pt x="677290" y="87400"/>
                    </a:lnTo>
                    <a:lnTo>
                      <a:pt x="675012" y="86841"/>
                    </a:lnTo>
                    <a:lnTo>
                      <a:pt x="663286" y="80217"/>
                    </a:lnTo>
                    <a:lnTo>
                      <a:pt x="657575" y="78904"/>
                    </a:lnTo>
                    <a:lnTo>
                      <a:pt x="649026" y="7143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SMARTInkShape-1997"/>
              <p:cNvSpPr/>
              <p:nvPr/>
            </p:nvSpPr>
            <p:spPr>
              <a:xfrm>
                <a:off x="6443663" y="3157538"/>
                <a:ext cx="285751" cy="357188"/>
              </a:xfrm>
              <a:custGeom>
                <a:avLst/>
                <a:gdLst/>
                <a:ahLst/>
                <a:cxnLst/>
                <a:rect l="0" t="0" r="0" b="0"/>
                <a:pathLst>
                  <a:path w="285751" h="357188">
                    <a:moveTo>
                      <a:pt x="0" y="357187"/>
                    </a:moveTo>
                    <a:lnTo>
                      <a:pt x="0" y="346338"/>
                    </a:lnTo>
                    <a:lnTo>
                      <a:pt x="793" y="345192"/>
                    </a:lnTo>
                    <a:lnTo>
                      <a:pt x="2116" y="344428"/>
                    </a:lnTo>
                    <a:lnTo>
                      <a:pt x="3792" y="343918"/>
                    </a:lnTo>
                    <a:lnTo>
                      <a:pt x="4909" y="342785"/>
                    </a:lnTo>
                    <a:lnTo>
                      <a:pt x="8819" y="335263"/>
                    </a:lnTo>
                    <a:lnTo>
                      <a:pt x="11857" y="330774"/>
                    </a:lnTo>
                    <a:lnTo>
                      <a:pt x="19777" y="311777"/>
                    </a:lnTo>
                    <a:lnTo>
                      <a:pt x="33645" y="293023"/>
                    </a:lnTo>
                    <a:lnTo>
                      <a:pt x="35590" y="288188"/>
                    </a:lnTo>
                    <a:lnTo>
                      <a:pt x="40354" y="281004"/>
                    </a:lnTo>
                    <a:lnTo>
                      <a:pt x="41747" y="276232"/>
                    </a:lnTo>
                    <a:lnTo>
                      <a:pt x="41326" y="273848"/>
                    </a:lnTo>
                    <a:lnTo>
                      <a:pt x="38740" y="269083"/>
                    </a:lnTo>
                    <a:lnTo>
                      <a:pt x="38526" y="266701"/>
                    </a:lnTo>
                    <a:lnTo>
                      <a:pt x="40406" y="261938"/>
                    </a:lnTo>
                    <a:lnTo>
                      <a:pt x="55123" y="242887"/>
                    </a:lnTo>
                    <a:lnTo>
                      <a:pt x="60542" y="229570"/>
                    </a:lnTo>
                    <a:lnTo>
                      <a:pt x="82567" y="195982"/>
                    </a:lnTo>
                    <a:lnTo>
                      <a:pt x="98965" y="165210"/>
                    </a:lnTo>
                    <a:lnTo>
                      <a:pt x="105103" y="155977"/>
                    </a:lnTo>
                    <a:lnTo>
                      <a:pt x="119862" y="141465"/>
                    </a:lnTo>
                    <a:lnTo>
                      <a:pt x="133935" y="119670"/>
                    </a:lnTo>
                    <a:lnTo>
                      <a:pt x="154100" y="101862"/>
                    </a:lnTo>
                    <a:lnTo>
                      <a:pt x="166597" y="84371"/>
                    </a:lnTo>
                    <a:lnTo>
                      <a:pt x="184236" y="69456"/>
                    </a:lnTo>
                    <a:lnTo>
                      <a:pt x="190626" y="61825"/>
                    </a:lnTo>
                    <a:lnTo>
                      <a:pt x="223770" y="38159"/>
                    </a:lnTo>
                    <a:lnTo>
                      <a:pt x="257606" y="14434"/>
                    </a:lnTo>
                    <a:lnTo>
                      <a:pt x="270828" y="7474"/>
                    </a:lnTo>
                    <a:lnTo>
                      <a:pt x="278604" y="1"/>
                    </a:lnTo>
                    <a:lnTo>
                      <a:pt x="278605" y="0"/>
                    </a:lnTo>
                    <a:lnTo>
                      <a:pt x="28575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SMARTInkShape-1998"/>
              <p:cNvSpPr/>
              <p:nvPr/>
            </p:nvSpPr>
            <p:spPr>
              <a:xfrm>
                <a:off x="6758282" y="2907596"/>
                <a:ext cx="199730" cy="192793"/>
              </a:xfrm>
              <a:custGeom>
                <a:avLst/>
                <a:gdLst/>
                <a:ahLst/>
                <a:cxnLst/>
                <a:rect l="0" t="0" r="0" b="0"/>
                <a:pathLst>
                  <a:path w="199730" h="192793">
                    <a:moveTo>
                      <a:pt x="6849" y="57060"/>
                    </a:moveTo>
                    <a:lnTo>
                      <a:pt x="0" y="50211"/>
                    </a:lnTo>
                    <a:lnTo>
                      <a:pt x="11568" y="37271"/>
                    </a:lnTo>
                    <a:lnTo>
                      <a:pt x="12916" y="32919"/>
                    </a:lnTo>
                    <a:lnTo>
                      <a:pt x="17747" y="28339"/>
                    </a:lnTo>
                    <a:lnTo>
                      <a:pt x="24393" y="24451"/>
                    </a:lnTo>
                    <a:lnTo>
                      <a:pt x="32597" y="21469"/>
                    </a:lnTo>
                    <a:lnTo>
                      <a:pt x="52201" y="10031"/>
                    </a:lnTo>
                    <a:lnTo>
                      <a:pt x="63550" y="7642"/>
                    </a:lnTo>
                    <a:lnTo>
                      <a:pt x="66081" y="7446"/>
                    </a:lnTo>
                    <a:lnTo>
                      <a:pt x="71010" y="5112"/>
                    </a:lnTo>
                    <a:lnTo>
                      <a:pt x="73435" y="3378"/>
                    </a:lnTo>
                    <a:lnTo>
                      <a:pt x="84434" y="938"/>
                    </a:lnTo>
                    <a:lnTo>
                      <a:pt x="98010" y="0"/>
                    </a:lnTo>
                    <a:lnTo>
                      <a:pt x="105719" y="6069"/>
                    </a:lnTo>
                    <a:lnTo>
                      <a:pt x="110315" y="6762"/>
                    </a:lnTo>
                    <a:lnTo>
                      <a:pt x="111545" y="7653"/>
                    </a:lnTo>
                    <a:lnTo>
                      <a:pt x="112365" y="9041"/>
                    </a:lnTo>
                    <a:lnTo>
                      <a:pt x="113519" y="14786"/>
                    </a:lnTo>
                    <a:lnTo>
                      <a:pt x="113909" y="23839"/>
                    </a:lnTo>
                    <a:lnTo>
                      <a:pt x="111846" y="28537"/>
                    </a:lnTo>
                    <a:lnTo>
                      <a:pt x="109077" y="33271"/>
                    </a:lnTo>
                    <a:lnTo>
                      <a:pt x="106725" y="40398"/>
                    </a:lnTo>
                    <a:lnTo>
                      <a:pt x="102147" y="47537"/>
                    </a:lnTo>
                    <a:lnTo>
                      <a:pt x="99644" y="54680"/>
                    </a:lnTo>
                    <a:lnTo>
                      <a:pt x="89870" y="66585"/>
                    </a:lnTo>
                    <a:lnTo>
                      <a:pt x="76488" y="76110"/>
                    </a:lnTo>
                    <a:lnTo>
                      <a:pt x="71933" y="82460"/>
                    </a:lnTo>
                    <a:lnTo>
                      <a:pt x="68054" y="84224"/>
                    </a:lnTo>
                    <a:lnTo>
                      <a:pt x="66703" y="85488"/>
                    </a:lnTo>
                    <a:lnTo>
                      <a:pt x="65201" y="89009"/>
                    </a:lnTo>
                    <a:lnTo>
                      <a:pt x="64006" y="90266"/>
                    </a:lnTo>
                    <a:lnTo>
                      <a:pt x="57181" y="92681"/>
                    </a:lnTo>
                    <a:lnTo>
                      <a:pt x="56920" y="96875"/>
                    </a:lnTo>
                    <a:lnTo>
                      <a:pt x="56858" y="92985"/>
                    </a:lnTo>
                    <a:lnTo>
                      <a:pt x="63006" y="92797"/>
                    </a:lnTo>
                    <a:lnTo>
                      <a:pt x="63337" y="91997"/>
                    </a:lnTo>
                    <a:lnTo>
                      <a:pt x="63705" y="88992"/>
                    </a:lnTo>
                    <a:lnTo>
                      <a:pt x="64597" y="87873"/>
                    </a:lnTo>
                    <a:lnTo>
                      <a:pt x="81077" y="80922"/>
                    </a:lnTo>
                    <a:lnTo>
                      <a:pt x="98488" y="78812"/>
                    </a:lnTo>
                    <a:lnTo>
                      <a:pt x="130286" y="78500"/>
                    </a:lnTo>
                    <a:lnTo>
                      <a:pt x="153802" y="85767"/>
                    </a:lnTo>
                    <a:lnTo>
                      <a:pt x="163876" y="91159"/>
                    </a:lnTo>
                    <a:lnTo>
                      <a:pt x="166302" y="91699"/>
                    </a:lnTo>
                    <a:lnTo>
                      <a:pt x="167920" y="92853"/>
                    </a:lnTo>
                    <a:lnTo>
                      <a:pt x="168998" y="94416"/>
                    </a:lnTo>
                    <a:lnTo>
                      <a:pt x="169717" y="96251"/>
                    </a:lnTo>
                    <a:lnTo>
                      <a:pt x="182275" y="107210"/>
                    </a:lnTo>
                    <a:lnTo>
                      <a:pt x="184828" y="111893"/>
                    </a:lnTo>
                    <a:lnTo>
                      <a:pt x="196711" y="126122"/>
                    </a:lnTo>
                    <a:lnTo>
                      <a:pt x="198836" y="133262"/>
                    </a:lnTo>
                    <a:lnTo>
                      <a:pt x="199729" y="166685"/>
                    </a:lnTo>
                    <a:lnTo>
                      <a:pt x="198936" y="168243"/>
                    </a:lnTo>
                    <a:lnTo>
                      <a:pt x="197614" y="169282"/>
                    </a:lnTo>
                    <a:lnTo>
                      <a:pt x="194027" y="171231"/>
                    </a:lnTo>
                    <a:lnTo>
                      <a:pt x="187546" y="175996"/>
                    </a:lnTo>
                    <a:lnTo>
                      <a:pt x="180598" y="178555"/>
                    </a:lnTo>
                    <a:lnTo>
                      <a:pt x="172719" y="183193"/>
                    </a:lnTo>
                    <a:lnTo>
                      <a:pt x="137057" y="191259"/>
                    </a:lnTo>
                    <a:lnTo>
                      <a:pt x="101838" y="192788"/>
                    </a:lnTo>
                    <a:lnTo>
                      <a:pt x="85431" y="19279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SMARTInkShape-1999"/>
              <p:cNvSpPr/>
              <p:nvPr/>
            </p:nvSpPr>
            <p:spPr>
              <a:xfrm>
                <a:off x="6679406" y="2843225"/>
                <a:ext cx="392809" cy="314287"/>
              </a:xfrm>
              <a:custGeom>
                <a:avLst/>
                <a:gdLst/>
                <a:ahLst/>
                <a:cxnLst/>
                <a:rect l="0" t="0" r="0" b="0"/>
                <a:pathLst>
                  <a:path w="392809" h="314287">
                    <a:moveTo>
                      <a:pt x="0" y="242875"/>
                    </a:moveTo>
                    <a:lnTo>
                      <a:pt x="0" y="246667"/>
                    </a:lnTo>
                    <a:lnTo>
                      <a:pt x="794" y="247784"/>
                    </a:lnTo>
                    <a:lnTo>
                      <a:pt x="2117" y="248529"/>
                    </a:lnTo>
                    <a:lnTo>
                      <a:pt x="6151" y="249725"/>
                    </a:lnTo>
                    <a:lnTo>
                      <a:pt x="6703" y="252005"/>
                    </a:lnTo>
                    <a:lnTo>
                      <a:pt x="6849" y="253724"/>
                    </a:lnTo>
                    <a:lnTo>
                      <a:pt x="14642" y="263728"/>
                    </a:lnTo>
                    <a:lnTo>
                      <a:pt x="20531" y="268018"/>
                    </a:lnTo>
                    <a:lnTo>
                      <a:pt x="25793" y="270718"/>
                    </a:lnTo>
                    <a:lnTo>
                      <a:pt x="30778" y="274565"/>
                    </a:lnTo>
                    <a:lnTo>
                      <a:pt x="33523" y="278920"/>
                    </a:lnTo>
                    <a:lnTo>
                      <a:pt x="34256" y="281192"/>
                    </a:lnTo>
                    <a:lnTo>
                      <a:pt x="35537" y="282707"/>
                    </a:lnTo>
                    <a:lnTo>
                      <a:pt x="59735" y="297050"/>
                    </a:lnTo>
                    <a:lnTo>
                      <a:pt x="68412" y="299937"/>
                    </a:lnTo>
                    <a:lnTo>
                      <a:pt x="76009" y="304673"/>
                    </a:lnTo>
                    <a:lnTo>
                      <a:pt x="84081" y="306430"/>
                    </a:lnTo>
                    <a:lnTo>
                      <a:pt x="104902" y="307897"/>
                    </a:lnTo>
                    <a:lnTo>
                      <a:pt x="126537" y="313311"/>
                    </a:lnTo>
                    <a:lnTo>
                      <a:pt x="162228" y="314286"/>
                    </a:lnTo>
                    <a:lnTo>
                      <a:pt x="195281" y="307829"/>
                    </a:lnTo>
                    <a:lnTo>
                      <a:pt x="209556" y="306571"/>
                    </a:lnTo>
                    <a:lnTo>
                      <a:pt x="243858" y="294176"/>
                    </a:lnTo>
                    <a:lnTo>
                      <a:pt x="266877" y="283164"/>
                    </a:lnTo>
                    <a:lnTo>
                      <a:pt x="302108" y="259722"/>
                    </a:lnTo>
                    <a:lnTo>
                      <a:pt x="337113" y="233352"/>
                    </a:lnTo>
                    <a:lnTo>
                      <a:pt x="361228" y="209406"/>
                    </a:lnTo>
                    <a:lnTo>
                      <a:pt x="382569" y="173901"/>
                    </a:lnTo>
                    <a:lnTo>
                      <a:pt x="391230" y="142728"/>
                    </a:lnTo>
                    <a:lnTo>
                      <a:pt x="392808" y="115668"/>
                    </a:lnTo>
                    <a:lnTo>
                      <a:pt x="389085" y="102085"/>
                    </a:lnTo>
                    <a:lnTo>
                      <a:pt x="380546" y="84184"/>
                    </a:lnTo>
                    <a:lnTo>
                      <a:pt x="378682" y="76302"/>
                    </a:lnTo>
                    <a:lnTo>
                      <a:pt x="371017" y="64774"/>
                    </a:lnTo>
                    <a:lnTo>
                      <a:pt x="343689" y="30352"/>
                    </a:lnTo>
                    <a:lnTo>
                      <a:pt x="327523" y="19744"/>
                    </a:lnTo>
                    <a:lnTo>
                      <a:pt x="292969" y="8941"/>
                    </a:lnTo>
                    <a:lnTo>
                      <a:pt x="284196" y="7142"/>
                    </a:lnTo>
                    <a:lnTo>
                      <a:pt x="274001" y="2460"/>
                    </a:lnTo>
                    <a:lnTo>
                      <a:pt x="242758" y="132"/>
                    </a:lnTo>
                    <a:lnTo>
                      <a:pt x="208647" y="0"/>
                    </a:lnTo>
                    <a:lnTo>
                      <a:pt x="183551" y="783"/>
                    </a:lnTo>
                    <a:lnTo>
                      <a:pt x="152147" y="8807"/>
                    </a:lnTo>
                    <a:lnTo>
                      <a:pt x="132690" y="18464"/>
                    </a:lnTo>
                    <a:lnTo>
                      <a:pt x="119661" y="21337"/>
                    </a:lnTo>
                    <a:lnTo>
                      <a:pt x="94532" y="35841"/>
                    </a:lnTo>
                    <a:lnTo>
                      <a:pt x="73073" y="52122"/>
                    </a:lnTo>
                    <a:lnTo>
                      <a:pt x="50049" y="86209"/>
                    </a:lnTo>
                    <a:lnTo>
                      <a:pt x="28576" y="121885"/>
                    </a:lnTo>
                    <a:lnTo>
                      <a:pt x="17463" y="145304"/>
                    </a:lnTo>
                    <a:lnTo>
                      <a:pt x="8819" y="178585"/>
                    </a:lnTo>
                    <a:lnTo>
                      <a:pt x="5174" y="201502"/>
                    </a:lnTo>
                    <a:lnTo>
                      <a:pt x="1022" y="215564"/>
                    </a:lnTo>
                    <a:lnTo>
                      <a:pt x="6240" y="237021"/>
                    </a:lnTo>
                    <a:lnTo>
                      <a:pt x="8859" y="242390"/>
                    </a:lnTo>
                    <a:lnTo>
                      <a:pt x="35719" y="27145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SMARTInkShape-Group558"/>
            <p:cNvGrpSpPr/>
            <p:nvPr/>
          </p:nvGrpSpPr>
          <p:grpSpPr>
            <a:xfrm>
              <a:off x="7115183" y="2343543"/>
              <a:ext cx="1478710" cy="1099291"/>
              <a:chOff x="7115183" y="2343543"/>
              <a:chExt cx="1478710" cy="1099291"/>
            </a:xfrm>
          </p:grpSpPr>
          <p:sp>
            <p:nvSpPr>
              <p:cNvPr id="118" name="SMARTInkShape-2000"/>
              <p:cNvSpPr/>
              <p:nvPr/>
            </p:nvSpPr>
            <p:spPr>
              <a:xfrm>
                <a:off x="8115595" y="2879056"/>
                <a:ext cx="206875" cy="149858"/>
              </a:xfrm>
              <a:custGeom>
                <a:avLst/>
                <a:gdLst/>
                <a:ahLst/>
                <a:cxnLst/>
                <a:rect l="0" t="0" r="0" b="0"/>
                <a:pathLst>
                  <a:path w="206875" h="149858">
                    <a:moveTo>
                      <a:pt x="6849" y="14163"/>
                    </a:moveTo>
                    <a:lnTo>
                      <a:pt x="698" y="14163"/>
                    </a:lnTo>
                    <a:lnTo>
                      <a:pt x="367" y="14957"/>
                    </a:lnTo>
                    <a:lnTo>
                      <a:pt x="0" y="17955"/>
                    </a:lnTo>
                    <a:lnTo>
                      <a:pt x="1952" y="21934"/>
                    </a:lnTo>
                    <a:lnTo>
                      <a:pt x="3585" y="24106"/>
                    </a:lnTo>
                    <a:lnTo>
                      <a:pt x="17271" y="57476"/>
                    </a:lnTo>
                    <a:lnTo>
                      <a:pt x="24665" y="73915"/>
                    </a:lnTo>
                    <a:lnTo>
                      <a:pt x="29682" y="96169"/>
                    </a:lnTo>
                    <a:lnTo>
                      <a:pt x="47384" y="125274"/>
                    </a:lnTo>
                    <a:lnTo>
                      <a:pt x="53696" y="132986"/>
                    </a:lnTo>
                    <a:lnTo>
                      <a:pt x="58348" y="142703"/>
                    </a:lnTo>
                    <a:lnTo>
                      <a:pt x="63900" y="149769"/>
                    </a:lnTo>
                    <a:lnTo>
                      <a:pt x="67762" y="149857"/>
                    </a:lnTo>
                    <a:lnTo>
                      <a:pt x="68888" y="149076"/>
                    </a:lnTo>
                    <a:lnTo>
                      <a:pt x="69640" y="147761"/>
                    </a:lnTo>
                    <a:lnTo>
                      <a:pt x="70945" y="142617"/>
                    </a:lnTo>
                    <a:lnTo>
                      <a:pt x="71140" y="135701"/>
                    </a:lnTo>
                    <a:lnTo>
                      <a:pt x="74935" y="135634"/>
                    </a:lnTo>
                    <a:lnTo>
                      <a:pt x="76052" y="134832"/>
                    </a:lnTo>
                    <a:lnTo>
                      <a:pt x="77992" y="129458"/>
                    </a:lnTo>
                    <a:lnTo>
                      <a:pt x="80272" y="128905"/>
                    </a:lnTo>
                    <a:lnTo>
                      <a:pt x="81991" y="128758"/>
                    </a:lnTo>
                    <a:lnTo>
                      <a:pt x="86018" y="126477"/>
                    </a:lnTo>
                    <a:lnTo>
                      <a:pt x="90454" y="123611"/>
                    </a:lnTo>
                    <a:lnTo>
                      <a:pt x="95071" y="122338"/>
                    </a:lnTo>
                    <a:lnTo>
                      <a:pt x="96620" y="121204"/>
                    </a:lnTo>
                    <a:lnTo>
                      <a:pt x="97653" y="119655"/>
                    </a:lnTo>
                    <a:lnTo>
                      <a:pt x="99593" y="115817"/>
                    </a:lnTo>
                    <a:lnTo>
                      <a:pt x="121188" y="83912"/>
                    </a:lnTo>
                    <a:lnTo>
                      <a:pt x="132267" y="61565"/>
                    </a:lnTo>
                    <a:lnTo>
                      <a:pt x="141463" y="27471"/>
                    </a:lnTo>
                    <a:lnTo>
                      <a:pt x="142249" y="19341"/>
                    </a:lnTo>
                    <a:lnTo>
                      <a:pt x="140317" y="14347"/>
                    </a:lnTo>
                    <a:lnTo>
                      <a:pt x="137605" y="9482"/>
                    </a:lnTo>
                    <a:lnTo>
                      <a:pt x="136401" y="4674"/>
                    </a:lnTo>
                    <a:lnTo>
                      <a:pt x="135285" y="3074"/>
                    </a:lnTo>
                    <a:lnTo>
                      <a:pt x="133748" y="2008"/>
                    </a:lnTo>
                    <a:lnTo>
                      <a:pt x="129923" y="823"/>
                    </a:lnTo>
                    <a:lnTo>
                      <a:pt x="118668" y="0"/>
                    </a:lnTo>
                    <a:lnTo>
                      <a:pt x="113961" y="2048"/>
                    </a:lnTo>
                    <a:lnTo>
                      <a:pt x="109222" y="4809"/>
                    </a:lnTo>
                    <a:lnTo>
                      <a:pt x="104471" y="6037"/>
                    </a:lnTo>
                    <a:lnTo>
                      <a:pt x="102886" y="7952"/>
                    </a:lnTo>
                    <a:lnTo>
                      <a:pt x="100656" y="17438"/>
                    </a:lnTo>
                    <a:lnTo>
                      <a:pt x="100135" y="23027"/>
                    </a:lnTo>
                    <a:lnTo>
                      <a:pt x="97787" y="28156"/>
                    </a:lnTo>
                    <a:lnTo>
                      <a:pt x="96050" y="30636"/>
                    </a:lnTo>
                    <a:lnTo>
                      <a:pt x="86514" y="65258"/>
                    </a:lnTo>
                    <a:lnTo>
                      <a:pt x="97827" y="99177"/>
                    </a:lnTo>
                    <a:lnTo>
                      <a:pt x="102950" y="108497"/>
                    </a:lnTo>
                    <a:lnTo>
                      <a:pt x="131781" y="125234"/>
                    </a:lnTo>
                    <a:lnTo>
                      <a:pt x="137252" y="127028"/>
                    </a:lnTo>
                    <a:lnTo>
                      <a:pt x="148586" y="128038"/>
                    </a:lnTo>
                    <a:lnTo>
                      <a:pt x="161999" y="124544"/>
                    </a:lnTo>
                    <a:lnTo>
                      <a:pt x="197653" y="104610"/>
                    </a:lnTo>
                    <a:lnTo>
                      <a:pt x="206874" y="9988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SMARTInkShape-2001"/>
              <p:cNvSpPr/>
              <p:nvPr/>
            </p:nvSpPr>
            <p:spPr>
              <a:xfrm>
                <a:off x="8388278" y="2750344"/>
                <a:ext cx="97606" cy="149947"/>
              </a:xfrm>
              <a:custGeom>
                <a:avLst/>
                <a:gdLst/>
                <a:ahLst/>
                <a:cxnLst/>
                <a:rect l="0" t="0" r="0" b="0"/>
                <a:pathLst>
                  <a:path w="97606" h="149947">
                    <a:moveTo>
                      <a:pt x="34203" y="21431"/>
                    </a:moveTo>
                    <a:lnTo>
                      <a:pt x="23561" y="21431"/>
                    </a:lnTo>
                    <a:lnTo>
                      <a:pt x="22347" y="22225"/>
                    </a:lnTo>
                    <a:lnTo>
                      <a:pt x="21536" y="23548"/>
                    </a:lnTo>
                    <a:lnTo>
                      <a:pt x="20996" y="25223"/>
                    </a:lnTo>
                    <a:lnTo>
                      <a:pt x="19842" y="26341"/>
                    </a:lnTo>
                    <a:lnTo>
                      <a:pt x="16444" y="27582"/>
                    </a:lnTo>
                    <a:lnTo>
                      <a:pt x="15220" y="28707"/>
                    </a:lnTo>
                    <a:lnTo>
                      <a:pt x="13860" y="32073"/>
                    </a:lnTo>
                    <a:lnTo>
                      <a:pt x="12193" y="45611"/>
                    </a:lnTo>
                    <a:lnTo>
                      <a:pt x="7927" y="54966"/>
                    </a:lnTo>
                    <a:lnTo>
                      <a:pt x="108" y="90109"/>
                    </a:lnTo>
                    <a:lnTo>
                      <a:pt x="0" y="104342"/>
                    </a:lnTo>
                    <a:lnTo>
                      <a:pt x="6617" y="131244"/>
                    </a:lnTo>
                    <a:lnTo>
                      <a:pt x="12946" y="140616"/>
                    </a:lnTo>
                    <a:lnTo>
                      <a:pt x="18935" y="145840"/>
                    </a:lnTo>
                    <a:lnTo>
                      <a:pt x="24243" y="148161"/>
                    </a:lnTo>
                    <a:lnTo>
                      <a:pt x="39722" y="149855"/>
                    </a:lnTo>
                    <a:lnTo>
                      <a:pt x="47503" y="149946"/>
                    </a:lnTo>
                    <a:lnTo>
                      <a:pt x="54138" y="147869"/>
                    </a:lnTo>
                    <a:lnTo>
                      <a:pt x="64864" y="140069"/>
                    </a:lnTo>
                    <a:lnTo>
                      <a:pt x="88336" y="109452"/>
                    </a:lnTo>
                    <a:lnTo>
                      <a:pt x="93981" y="98651"/>
                    </a:lnTo>
                    <a:lnTo>
                      <a:pt x="97605" y="78783"/>
                    </a:lnTo>
                    <a:lnTo>
                      <a:pt x="97586" y="45770"/>
                    </a:lnTo>
                    <a:lnTo>
                      <a:pt x="88538" y="23411"/>
                    </a:lnTo>
                    <a:lnTo>
                      <a:pt x="81700" y="13198"/>
                    </a:lnTo>
                    <a:lnTo>
                      <a:pt x="74892" y="9835"/>
                    </a:lnTo>
                    <a:lnTo>
                      <a:pt x="41347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SMARTInkShape-2002"/>
              <p:cNvSpPr/>
              <p:nvPr/>
            </p:nvSpPr>
            <p:spPr>
              <a:xfrm>
                <a:off x="8052118" y="2967880"/>
                <a:ext cx="91758" cy="117820"/>
              </a:xfrm>
              <a:custGeom>
                <a:avLst/>
                <a:gdLst/>
                <a:ahLst/>
                <a:cxnLst/>
                <a:rect l="0" t="0" r="0" b="0"/>
                <a:pathLst>
                  <a:path w="91758" h="117820">
                    <a:moveTo>
                      <a:pt x="91757" y="11064"/>
                    </a:moveTo>
                    <a:lnTo>
                      <a:pt x="91757" y="4913"/>
                    </a:lnTo>
                    <a:lnTo>
                      <a:pt x="84173" y="422"/>
                    </a:lnTo>
                    <a:lnTo>
                      <a:pt x="80351" y="0"/>
                    </a:lnTo>
                    <a:lnTo>
                      <a:pt x="58402" y="4265"/>
                    </a:lnTo>
                    <a:lnTo>
                      <a:pt x="46595" y="9490"/>
                    </a:lnTo>
                    <a:lnTo>
                      <a:pt x="25945" y="23041"/>
                    </a:lnTo>
                    <a:lnTo>
                      <a:pt x="10596" y="42023"/>
                    </a:lnTo>
                    <a:lnTo>
                      <a:pt x="8061" y="48900"/>
                    </a:lnTo>
                    <a:lnTo>
                      <a:pt x="6140" y="56455"/>
                    </a:lnTo>
                    <a:lnTo>
                      <a:pt x="1390" y="65964"/>
                    </a:lnTo>
                    <a:lnTo>
                      <a:pt x="0" y="74093"/>
                    </a:lnTo>
                    <a:lnTo>
                      <a:pt x="1499" y="80881"/>
                    </a:lnTo>
                    <a:lnTo>
                      <a:pt x="4017" y="87338"/>
                    </a:lnTo>
                    <a:lnTo>
                      <a:pt x="6229" y="98310"/>
                    </a:lnTo>
                    <a:lnTo>
                      <a:pt x="7750" y="100184"/>
                    </a:lnTo>
                    <a:lnTo>
                      <a:pt x="30058" y="115178"/>
                    </a:lnTo>
                    <a:lnTo>
                      <a:pt x="41323" y="117619"/>
                    </a:lnTo>
                    <a:lnTo>
                      <a:pt x="43847" y="117819"/>
                    </a:lnTo>
                    <a:lnTo>
                      <a:pt x="64545" y="112034"/>
                    </a:lnTo>
                    <a:lnTo>
                      <a:pt x="84613" y="9678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SMARTInkShape-2003"/>
              <p:cNvSpPr/>
              <p:nvPr/>
            </p:nvSpPr>
            <p:spPr>
              <a:xfrm>
                <a:off x="7280477" y="2957513"/>
                <a:ext cx="141372" cy="163159"/>
              </a:xfrm>
              <a:custGeom>
                <a:avLst/>
                <a:gdLst/>
                <a:ahLst/>
                <a:cxnLst/>
                <a:rect l="0" t="0" r="0" b="0"/>
                <a:pathLst>
                  <a:path w="141372" h="163159">
                    <a:moveTo>
                      <a:pt x="13292" y="0"/>
                    </a:moveTo>
                    <a:lnTo>
                      <a:pt x="7141" y="6150"/>
                    </a:lnTo>
                    <a:lnTo>
                      <a:pt x="6443" y="10641"/>
                    </a:lnTo>
                    <a:lnTo>
                      <a:pt x="5371" y="31962"/>
                    </a:lnTo>
                    <a:lnTo>
                      <a:pt x="0" y="54901"/>
                    </a:lnTo>
                    <a:lnTo>
                      <a:pt x="1252" y="88486"/>
                    </a:lnTo>
                    <a:lnTo>
                      <a:pt x="6298" y="121513"/>
                    </a:lnTo>
                    <a:lnTo>
                      <a:pt x="18276" y="144991"/>
                    </a:lnTo>
                    <a:lnTo>
                      <a:pt x="22916" y="151223"/>
                    </a:lnTo>
                    <a:lnTo>
                      <a:pt x="29740" y="154523"/>
                    </a:lnTo>
                    <a:lnTo>
                      <a:pt x="37270" y="156783"/>
                    </a:lnTo>
                    <a:lnTo>
                      <a:pt x="46766" y="161724"/>
                    </a:lnTo>
                    <a:lnTo>
                      <a:pt x="54892" y="163158"/>
                    </a:lnTo>
                    <a:lnTo>
                      <a:pt x="61679" y="161679"/>
                    </a:lnTo>
                    <a:lnTo>
                      <a:pt x="93506" y="142806"/>
                    </a:lnTo>
                    <a:lnTo>
                      <a:pt x="101330" y="137288"/>
                    </a:lnTo>
                    <a:lnTo>
                      <a:pt x="126526" y="106060"/>
                    </a:lnTo>
                    <a:lnTo>
                      <a:pt x="133204" y="94234"/>
                    </a:lnTo>
                    <a:lnTo>
                      <a:pt x="140165" y="68355"/>
                    </a:lnTo>
                    <a:lnTo>
                      <a:pt x="141371" y="52885"/>
                    </a:lnTo>
                    <a:lnTo>
                      <a:pt x="139537" y="45200"/>
                    </a:lnTo>
                    <a:lnTo>
                      <a:pt x="136869" y="38345"/>
                    </a:lnTo>
                    <a:lnTo>
                      <a:pt x="134574" y="26354"/>
                    </a:lnTo>
                    <a:lnTo>
                      <a:pt x="129220" y="17421"/>
                    </a:lnTo>
                    <a:lnTo>
                      <a:pt x="117968" y="4861"/>
                    </a:lnTo>
                    <a:lnTo>
                      <a:pt x="111143" y="2160"/>
                    </a:lnTo>
                    <a:lnTo>
                      <a:pt x="76040" y="56"/>
                    </a:lnTo>
                    <a:lnTo>
                      <a:pt x="67374" y="818"/>
                    </a:lnTo>
                    <a:lnTo>
                      <a:pt x="45129" y="7277"/>
                    </a:lnTo>
                    <a:lnTo>
                      <a:pt x="34897" y="12667"/>
                    </a:lnTo>
                    <a:lnTo>
                      <a:pt x="27579" y="1428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SMARTInkShape-2004"/>
              <p:cNvSpPr/>
              <p:nvPr/>
            </p:nvSpPr>
            <p:spPr>
              <a:xfrm>
                <a:off x="8201025" y="3171825"/>
                <a:ext cx="71439" cy="157164"/>
              </a:xfrm>
              <a:custGeom>
                <a:avLst/>
                <a:gdLst/>
                <a:ahLst/>
                <a:cxnLst/>
                <a:rect l="0" t="0" r="0" b="0"/>
                <a:pathLst>
                  <a:path w="71439" h="157164">
                    <a:moveTo>
                      <a:pt x="0" y="0"/>
                    </a:moveTo>
                    <a:lnTo>
                      <a:pt x="0" y="23849"/>
                    </a:lnTo>
                    <a:lnTo>
                      <a:pt x="10642" y="55887"/>
                    </a:lnTo>
                    <a:lnTo>
                      <a:pt x="19462" y="78729"/>
                    </a:lnTo>
                    <a:lnTo>
                      <a:pt x="21350" y="87378"/>
                    </a:lnTo>
                    <a:lnTo>
                      <a:pt x="27669" y="97504"/>
                    </a:lnTo>
                    <a:lnTo>
                      <a:pt x="37655" y="110205"/>
                    </a:lnTo>
                    <a:lnTo>
                      <a:pt x="45969" y="129646"/>
                    </a:lnTo>
                    <a:lnTo>
                      <a:pt x="54118" y="140233"/>
                    </a:lnTo>
                    <a:lnTo>
                      <a:pt x="55803" y="145140"/>
                    </a:lnTo>
                    <a:lnTo>
                      <a:pt x="57045" y="146766"/>
                    </a:lnTo>
                    <a:lnTo>
                      <a:pt x="61793" y="149849"/>
                    </a:lnTo>
                    <a:lnTo>
                      <a:pt x="63182" y="153383"/>
                    </a:lnTo>
                    <a:lnTo>
                      <a:pt x="64346" y="154643"/>
                    </a:lnTo>
                    <a:lnTo>
                      <a:pt x="71438" y="15716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SMARTInkShape-2005"/>
              <p:cNvSpPr/>
              <p:nvPr/>
            </p:nvSpPr>
            <p:spPr>
              <a:xfrm>
                <a:off x="7465481" y="2843213"/>
                <a:ext cx="71176" cy="221457"/>
              </a:xfrm>
              <a:custGeom>
                <a:avLst/>
                <a:gdLst/>
                <a:ahLst/>
                <a:cxnLst/>
                <a:rect l="0" t="0" r="0" b="0"/>
                <a:pathLst>
                  <a:path w="71176" h="221457">
                    <a:moveTo>
                      <a:pt x="71175" y="0"/>
                    </a:moveTo>
                    <a:lnTo>
                      <a:pt x="36684" y="0"/>
                    </a:lnTo>
                    <a:lnTo>
                      <a:pt x="29917" y="2116"/>
                    </a:lnTo>
                    <a:lnTo>
                      <a:pt x="24263" y="4909"/>
                    </a:lnTo>
                    <a:lnTo>
                      <a:pt x="19105" y="6150"/>
                    </a:lnTo>
                    <a:lnTo>
                      <a:pt x="17412" y="7275"/>
                    </a:lnTo>
                    <a:lnTo>
                      <a:pt x="16282" y="8818"/>
                    </a:lnTo>
                    <a:lnTo>
                      <a:pt x="8619" y="24180"/>
                    </a:lnTo>
                    <a:lnTo>
                      <a:pt x="2722" y="33534"/>
                    </a:lnTo>
                    <a:lnTo>
                      <a:pt x="0" y="56435"/>
                    </a:lnTo>
                    <a:lnTo>
                      <a:pt x="609" y="77222"/>
                    </a:lnTo>
                    <a:lnTo>
                      <a:pt x="5464" y="93348"/>
                    </a:lnTo>
                    <a:lnTo>
                      <a:pt x="23588" y="126457"/>
                    </a:lnTo>
                    <a:lnTo>
                      <a:pt x="32289" y="145305"/>
                    </a:lnTo>
                    <a:lnTo>
                      <a:pt x="35312" y="158764"/>
                    </a:lnTo>
                    <a:lnTo>
                      <a:pt x="51273" y="192385"/>
                    </a:lnTo>
                    <a:lnTo>
                      <a:pt x="59571" y="206100"/>
                    </a:lnTo>
                    <a:lnTo>
                      <a:pt x="63915" y="220948"/>
                    </a:lnTo>
                    <a:lnTo>
                      <a:pt x="71175" y="22145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SMARTInkShape-2006"/>
              <p:cNvSpPr/>
              <p:nvPr/>
            </p:nvSpPr>
            <p:spPr>
              <a:xfrm>
                <a:off x="7115183" y="2558614"/>
                <a:ext cx="221449" cy="298887"/>
              </a:xfrm>
              <a:custGeom>
                <a:avLst/>
                <a:gdLst/>
                <a:ahLst/>
                <a:cxnLst/>
                <a:rect l="0" t="0" r="0" b="0"/>
                <a:pathLst>
                  <a:path w="221449" h="298887">
                    <a:moveTo>
                      <a:pt x="7136" y="120292"/>
                    </a:moveTo>
                    <a:lnTo>
                      <a:pt x="985" y="114141"/>
                    </a:lnTo>
                    <a:lnTo>
                      <a:pt x="287" y="109650"/>
                    </a:lnTo>
                    <a:lnTo>
                      <a:pt x="0" y="85515"/>
                    </a:lnTo>
                    <a:lnTo>
                      <a:pt x="5697" y="67620"/>
                    </a:lnTo>
                    <a:lnTo>
                      <a:pt x="14466" y="50915"/>
                    </a:lnTo>
                    <a:lnTo>
                      <a:pt x="32816" y="26977"/>
                    </a:lnTo>
                    <a:lnTo>
                      <a:pt x="54189" y="12078"/>
                    </a:lnTo>
                    <a:lnTo>
                      <a:pt x="84019" y="576"/>
                    </a:lnTo>
                    <a:lnTo>
                      <a:pt x="86967" y="0"/>
                    </a:lnTo>
                    <a:lnTo>
                      <a:pt x="89725" y="410"/>
                    </a:lnTo>
                    <a:lnTo>
                      <a:pt x="110404" y="11895"/>
                    </a:lnTo>
                    <a:lnTo>
                      <a:pt x="119443" y="19464"/>
                    </a:lnTo>
                    <a:lnTo>
                      <a:pt x="124519" y="28119"/>
                    </a:lnTo>
                    <a:lnTo>
                      <a:pt x="137864" y="61940"/>
                    </a:lnTo>
                    <a:lnTo>
                      <a:pt x="142208" y="94910"/>
                    </a:lnTo>
                    <a:lnTo>
                      <a:pt x="140458" y="103191"/>
                    </a:lnTo>
                    <a:lnTo>
                      <a:pt x="130643" y="133063"/>
                    </a:lnTo>
                    <a:lnTo>
                      <a:pt x="119013" y="160260"/>
                    </a:lnTo>
                    <a:lnTo>
                      <a:pt x="112156" y="167954"/>
                    </a:lnTo>
                    <a:lnTo>
                      <a:pt x="77028" y="198371"/>
                    </a:lnTo>
                    <a:lnTo>
                      <a:pt x="57633" y="211000"/>
                    </a:lnTo>
                    <a:lnTo>
                      <a:pt x="45300" y="212877"/>
                    </a:lnTo>
                    <a:lnTo>
                      <a:pt x="35835" y="213158"/>
                    </a:lnTo>
                    <a:lnTo>
                      <a:pt x="39540" y="213160"/>
                    </a:lnTo>
                    <a:lnTo>
                      <a:pt x="43498" y="211044"/>
                    </a:lnTo>
                    <a:lnTo>
                      <a:pt x="47903" y="208251"/>
                    </a:lnTo>
                    <a:lnTo>
                      <a:pt x="52507" y="207010"/>
                    </a:lnTo>
                    <a:lnTo>
                      <a:pt x="54846" y="207473"/>
                    </a:lnTo>
                    <a:lnTo>
                      <a:pt x="62724" y="211123"/>
                    </a:lnTo>
                    <a:lnTo>
                      <a:pt x="97747" y="216874"/>
                    </a:lnTo>
                    <a:lnTo>
                      <a:pt x="111788" y="221215"/>
                    </a:lnTo>
                    <a:lnTo>
                      <a:pt x="143000" y="241441"/>
                    </a:lnTo>
                    <a:lnTo>
                      <a:pt x="165904" y="254397"/>
                    </a:lnTo>
                    <a:lnTo>
                      <a:pt x="191204" y="282020"/>
                    </a:lnTo>
                    <a:lnTo>
                      <a:pt x="202521" y="288509"/>
                    </a:lnTo>
                    <a:lnTo>
                      <a:pt x="213858" y="291104"/>
                    </a:lnTo>
                    <a:lnTo>
                      <a:pt x="216388" y="291316"/>
                    </a:lnTo>
                    <a:lnTo>
                      <a:pt x="218075" y="292252"/>
                    </a:lnTo>
                    <a:lnTo>
                      <a:pt x="219200" y="293670"/>
                    </a:lnTo>
                    <a:lnTo>
                      <a:pt x="221448" y="29888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SMARTInkShape-2007"/>
              <p:cNvSpPr/>
              <p:nvPr/>
            </p:nvSpPr>
            <p:spPr>
              <a:xfrm>
                <a:off x="7565231" y="2529332"/>
                <a:ext cx="128589" cy="184952"/>
              </a:xfrm>
              <a:custGeom>
                <a:avLst/>
                <a:gdLst/>
                <a:ahLst/>
                <a:cxnLst/>
                <a:rect l="0" t="0" r="0" b="0"/>
                <a:pathLst>
                  <a:path w="128589" h="184952">
                    <a:moveTo>
                      <a:pt x="0" y="135287"/>
                    </a:moveTo>
                    <a:lnTo>
                      <a:pt x="3793" y="135287"/>
                    </a:lnTo>
                    <a:lnTo>
                      <a:pt x="4910" y="134493"/>
                    </a:lnTo>
                    <a:lnTo>
                      <a:pt x="5655" y="133170"/>
                    </a:lnTo>
                    <a:lnTo>
                      <a:pt x="6849" y="129136"/>
                    </a:lnTo>
                    <a:lnTo>
                      <a:pt x="17698" y="123430"/>
                    </a:lnTo>
                    <a:lnTo>
                      <a:pt x="25793" y="120926"/>
                    </a:lnTo>
                    <a:lnTo>
                      <a:pt x="59006" y="101885"/>
                    </a:lnTo>
                    <a:lnTo>
                      <a:pt x="65384" y="97158"/>
                    </a:lnTo>
                    <a:lnTo>
                      <a:pt x="88072" y="65113"/>
                    </a:lnTo>
                    <a:lnTo>
                      <a:pt x="97892" y="44387"/>
                    </a:lnTo>
                    <a:lnTo>
                      <a:pt x="99976" y="12489"/>
                    </a:lnTo>
                    <a:lnTo>
                      <a:pt x="98400" y="9765"/>
                    </a:lnTo>
                    <a:lnTo>
                      <a:pt x="92417" y="4622"/>
                    </a:lnTo>
                    <a:lnTo>
                      <a:pt x="86583" y="1807"/>
                    </a:lnTo>
                    <a:lnTo>
                      <a:pt x="80161" y="0"/>
                    </a:lnTo>
                    <a:lnTo>
                      <a:pt x="63372" y="5347"/>
                    </a:lnTo>
                    <a:lnTo>
                      <a:pt x="56476" y="9538"/>
                    </a:lnTo>
                    <a:lnTo>
                      <a:pt x="36838" y="37144"/>
                    </a:lnTo>
                    <a:lnTo>
                      <a:pt x="25508" y="68358"/>
                    </a:lnTo>
                    <a:lnTo>
                      <a:pt x="21968" y="92391"/>
                    </a:lnTo>
                    <a:lnTo>
                      <a:pt x="22296" y="117026"/>
                    </a:lnTo>
                    <a:lnTo>
                      <a:pt x="33623" y="151293"/>
                    </a:lnTo>
                    <a:lnTo>
                      <a:pt x="38227" y="161186"/>
                    </a:lnTo>
                    <a:lnTo>
                      <a:pt x="45035" y="168758"/>
                    </a:lnTo>
                    <a:lnTo>
                      <a:pt x="52560" y="173975"/>
                    </a:lnTo>
                    <a:lnTo>
                      <a:pt x="74566" y="182692"/>
                    </a:lnTo>
                    <a:lnTo>
                      <a:pt x="93937" y="184951"/>
                    </a:lnTo>
                    <a:lnTo>
                      <a:pt x="118324" y="177998"/>
                    </a:lnTo>
                    <a:lnTo>
                      <a:pt x="128588" y="17100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SMARTInkShape-2008"/>
              <p:cNvSpPr/>
              <p:nvPr/>
            </p:nvSpPr>
            <p:spPr>
              <a:xfrm>
                <a:off x="7458162" y="2493169"/>
                <a:ext cx="107070" cy="271463"/>
              </a:xfrm>
              <a:custGeom>
                <a:avLst/>
                <a:gdLst/>
                <a:ahLst/>
                <a:cxnLst/>
                <a:rect l="0" t="0" r="0" b="0"/>
                <a:pathLst>
                  <a:path w="107070" h="271463">
                    <a:moveTo>
                      <a:pt x="7057" y="0"/>
                    </a:moveTo>
                    <a:lnTo>
                      <a:pt x="906" y="0"/>
                    </a:lnTo>
                    <a:lnTo>
                      <a:pt x="575" y="794"/>
                    </a:lnTo>
                    <a:lnTo>
                      <a:pt x="0" y="9943"/>
                    </a:lnTo>
                    <a:lnTo>
                      <a:pt x="9864" y="43735"/>
                    </a:lnTo>
                    <a:lnTo>
                      <a:pt x="21400" y="73041"/>
                    </a:lnTo>
                    <a:lnTo>
                      <a:pt x="33257" y="107367"/>
                    </a:lnTo>
                    <a:lnTo>
                      <a:pt x="45158" y="142903"/>
                    </a:lnTo>
                    <a:lnTo>
                      <a:pt x="54947" y="176480"/>
                    </a:lnTo>
                    <a:lnTo>
                      <a:pt x="55652" y="181947"/>
                    </a:lnTo>
                    <a:lnTo>
                      <a:pt x="60669" y="192255"/>
                    </a:lnTo>
                    <a:lnTo>
                      <a:pt x="73033" y="211807"/>
                    </a:lnTo>
                    <a:lnTo>
                      <a:pt x="86052" y="244372"/>
                    </a:lnTo>
                    <a:lnTo>
                      <a:pt x="97599" y="261192"/>
                    </a:lnTo>
                    <a:lnTo>
                      <a:pt x="107069" y="27146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SMARTInkShape-2009"/>
              <p:cNvSpPr/>
              <p:nvPr/>
            </p:nvSpPr>
            <p:spPr>
              <a:xfrm>
                <a:off x="8501159" y="2643190"/>
                <a:ext cx="71342" cy="207167"/>
              </a:xfrm>
              <a:custGeom>
                <a:avLst/>
                <a:gdLst/>
                <a:ahLst/>
                <a:cxnLst/>
                <a:rect l="0" t="0" r="0" b="0"/>
                <a:pathLst>
                  <a:path w="71342" h="207167">
                    <a:moveTo>
                      <a:pt x="71341" y="7141"/>
                    </a:moveTo>
                    <a:lnTo>
                      <a:pt x="67548" y="7141"/>
                    </a:lnTo>
                    <a:lnTo>
                      <a:pt x="63570" y="5025"/>
                    </a:lnTo>
                    <a:lnTo>
                      <a:pt x="59156" y="2232"/>
                    </a:lnTo>
                    <a:lnTo>
                      <a:pt x="51284" y="292"/>
                    </a:lnTo>
                    <a:lnTo>
                      <a:pt x="32222" y="0"/>
                    </a:lnTo>
                    <a:lnTo>
                      <a:pt x="28026" y="2115"/>
                    </a:lnTo>
                    <a:lnTo>
                      <a:pt x="25796" y="3791"/>
                    </a:lnTo>
                    <a:lnTo>
                      <a:pt x="23318" y="7769"/>
                    </a:lnTo>
                    <a:lnTo>
                      <a:pt x="21422" y="12182"/>
                    </a:lnTo>
                    <a:lnTo>
                      <a:pt x="9029" y="28589"/>
                    </a:lnTo>
                    <a:lnTo>
                      <a:pt x="7134" y="33342"/>
                    </a:lnTo>
                    <a:lnTo>
                      <a:pt x="2399" y="41275"/>
                    </a:lnTo>
                    <a:lnTo>
                      <a:pt x="0" y="70171"/>
                    </a:lnTo>
                    <a:lnTo>
                      <a:pt x="7687" y="98668"/>
                    </a:lnTo>
                    <a:lnTo>
                      <a:pt x="18847" y="131576"/>
                    </a:lnTo>
                    <a:lnTo>
                      <a:pt x="21391" y="144641"/>
                    </a:lnTo>
                    <a:lnTo>
                      <a:pt x="39271" y="180215"/>
                    </a:lnTo>
                    <a:lnTo>
                      <a:pt x="45181" y="188044"/>
                    </a:lnTo>
                    <a:lnTo>
                      <a:pt x="55875" y="205659"/>
                    </a:lnTo>
                    <a:lnTo>
                      <a:pt x="58646" y="206497"/>
                    </a:lnTo>
                    <a:lnTo>
                      <a:pt x="64197" y="20716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SMARTInkShape-2010"/>
              <p:cNvSpPr/>
              <p:nvPr/>
            </p:nvSpPr>
            <p:spPr>
              <a:xfrm>
                <a:off x="8493919" y="2728913"/>
                <a:ext cx="92870" cy="71438"/>
              </a:xfrm>
              <a:custGeom>
                <a:avLst/>
                <a:gdLst/>
                <a:ahLst/>
                <a:cxnLst/>
                <a:rect l="0" t="0" r="0" b="0"/>
                <a:pathLst>
                  <a:path w="92870" h="71438">
                    <a:moveTo>
                      <a:pt x="0" y="71437"/>
                    </a:moveTo>
                    <a:lnTo>
                      <a:pt x="0" y="60795"/>
                    </a:lnTo>
                    <a:lnTo>
                      <a:pt x="4233" y="56653"/>
                    </a:lnTo>
                    <a:lnTo>
                      <a:pt x="10612" y="52960"/>
                    </a:lnTo>
                    <a:lnTo>
                      <a:pt x="18666" y="50088"/>
                    </a:lnTo>
                    <a:lnTo>
                      <a:pt x="52088" y="26167"/>
                    </a:lnTo>
                    <a:lnTo>
                      <a:pt x="85591" y="2116"/>
                    </a:lnTo>
                    <a:lnTo>
                      <a:pt x="92869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MARTInkShape-2011"/>
              <p:cNvSpPr/>
              <p:nvPr/>
            </p:nvSpPr>
            <p:spPr>
              <a:xfrm>
                <a:off x="7901086" y="3258961"/>
                <a:ext cx="92771" cy="183873"/>
              </a:xfrm>
              <a:custGeom>
                <a:avLst/>
                <a:gdLst/>
                <a:ahLst/>
                <a:cxnLst/>
                <a:rect l="0" t="0" r="0" b="0"/>
                <a:pathLst>
                  <a:path w="92771" h="183873">
                    <a:moveTo>
                      <a:pt x="92770" y="70027"/>
                    </a:moveTo>
                    <a:lnTo>
                      <a:pt x="92770" y="53234"/>
                    </a:lnTo>
                    <a:lnTo>
                      <a:pt x="90653" y="48540"/>
                    </a:lnTo>
                    <a:lnTo>
                      <a:pt x="87860" y="43808"/>
                    </a:lnTo>
                    <a:lnTo>
                      <a:pt x="85495" y="36682"/>
                    </a:lnTo>
                    <a:lnTo>
                      <a:pt x="61785" y="10495"/>
                    </a:lnTo>
                    <a:lnTo>
                      <a:pt x="42464" y="1764"/>
                    </a:lnTo>
                    <a:lnTo>
                      <a:pt x="35223" y="0"/>
                    </a:lnTo>
                    <a:lnTo>
                      <a:pt x="32180" y="323"/>
                    </a:lnTo>
                    <a:lnTo>
                      <a:pt x="14267" y="7463"/>
                    </a:lnTo>
                    <a:lnTo>
                      <a:pt x="11860" y="9268"/>
                    </a:lnTo>
                    <a:lnTo>
                      <a:pt x="9185" y="13389"/>
                    </a:lnTo>
                    <a:lnTo>
                      <a:pt x="7202" y="17867"/>
                    </a:lnTo>
                    <a:lnTo>
                      <a:pt x="3676" y="22503"/>
                    </a:lnTo>
                    <a:lnTo>
                      <a:pt x="1579" y="29325"/>
                    </a:lnTo>
                    <a:lnTo>
                      <a:pt x="0" y="60628"/>
                    </a:lnTo>
                    <a:lnTo>
                      <a:pt x="715" y="79576"/>
                    </a:lnTo>
                    <a:lnTo>
                      <a:pt x="12260" y="112891"/>
                    </a:lnTo>
                    <a:lnTo>
                      <a:pt x="15734" y="127177"/>
                    </a:lnTo>
                    <a:lnTo>
                      <a:pt x="30948" y="160514"/>
                    </a:lnTo>
                    <a:lnTo>
                      <a:pt x="45153" y="179146"/>
                    </a:lnTo>
                    <a:lnTo>
                      <a:pt x="49911" y="182024"/>
                    </a:lnTo>
                    <a:lnTo>
                      <a:pt x="59434" y="183872"/>
                    </a:lnTo>
                    <a:lnTo>
                      <a:pt x="74661" y="183443"/>
                    </a:lnTo>
                    <a:lnTo>
                      <a:pt x="92770" y="17718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MARTInkShape-2012"/>
              <p:cNvSpPr/>
              <p:nvPr/>
            </p:nvSpPr>
            <p:spPr>
              <a:xfrm>
                <a:off x="8043863" y="3257581"/>
                <a:ext cx="135732" cy="135663"/>
              </a:xfrm>
              <a:custGeom>
                <a:avLst/>
                <a:gdLst/>
                <a:ahLst/>
                <a:cxnLst/>
                <a:rect l="0" t="0" r="0" b="0"/>
                <a:pathLst>
                  <a:path w="135732" h="135663">
                    <a:moveTo>
                      <a:pt x="0" y="107125"/>
                    </a:moveTo>
                    <a:lnTo>
                      <a:pt x="9942" y="107125"/>
                    </a:lnTo>
                    <a:lnTo>
                      <a:pt x="43064" y="98306"/>
                    </a:lnTo>
                    <a:lnTo>
                      <a:pt x="53271" y="92887"/>
                    </a:lnTo>
                    <a:lnTo>
                      <a:pt x="86658" y="67903"/>
                    </a:lnTo>
                    <a:lnTo>
                      <a:pt x="109348" y="46764"/>
                    </a:lnTo>
                    <a:lnTo>
                      <a:pt x="117506" y="33854"/>
                    </a:lnTo>
                    <a:lnTo>
                      <a:pt x="120277" y="23856"/>
                    </a:lnTo>
                    <a:lnTo>
                      <a:pt x="121290" y="9631"/>
                    </a:lnTo>
                    <a:lnTo>
                      <a:pt x="119258" y="6116"/>
                    </a:lnTo>
                    <a:lnTo>
                      <a:pt x="117605" y="4067"/>
                    </a:lnTo>
                    <a:lnTo>
                      <a:pt x="113652" y="1790"/>
                    </a:lnTo>
                    <a:lnTo>
                      <a:pt x="102308" y="209"/>
                    </a:lnTo>
                    <a:lnTo>
                      <a:pt x="90475" y="0"/>
                    </a:lnTo>
                    <a:lnTo>
                      <a:pt x="79547" y="3770"/>
                    </a:lnTo>
                    <a:lnTo>
                      <a:pt x="66255" y="13707"/>
                    </a:lnTo>
                    <a:lnTo>
                      <a:pt x="44213" y="44403"/>
                    </a:lnTo>
                    <a:lnTo>
                      <a:pt x="31306" y="75835"/>
                    </a:lnTo>
                    <a:lnTo>
                      <a:pt x="28934" y="101662"/>
                    </a:lnTo>
                    <a:lnTo>
                      <a:pt x="30851" y="110783"/>
                    </a:lnTo>
                    <a:lnTo>
                      <a:pt x="32473" y="114326"/>
                    </a:lnTo>
                    <a:lnTo>
                      <a:pt x="38510" y="120380"/>
                    </a:lnTo>
                    <a:lnTo>
                      <a:pt x="54988" y="132389"/>
                    </a:lnTo>
                    <a:lnTo>
                      <a:pt x="72750" y="135264"/>
                    </a:lnTo>
                    <a:lnTo>
                      <a:pt x="100313" y="135662"/>
                    </a:lnTo>
                    <a:lnTo>
                      <a:pt x="112713" y="131897"/>
                    </a:lnTo>
                    <a:lnTo>
                      <a:pt x="125422" y="123513"/>
                    </a:lnTo>
                    <a:lnTo>
                      <a:pt x="135731" y="11426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MARTInkShape-2013"/>
              <p:cNvSpPr/>
              <p:nvPr/>
            </p:nvSpPr>
            <p:spPr>
              <a:xfrm>
                <a:off x="7129757" y="2671763"/>
                <a:ext cx="85432" cy="257176"/>
              </a:xfrm>
              <a:custGeom>
                <a:avLst/>
                <a:gdLst/>
                <a:ahLst/>
                <a:cxnLst/>
                <a:rect l="0" t="0" r="0" b="0"/>
                <a:pathLst>
                  <a:path w="85432" h="257176">
                    <a:moveTo>
                      <a:pt x="6849" y="0"/>
                    </a:moveTo>
                    <a:lnTo>
                      <a:pt x="3056" y="0"/>
                    </a:lnTo>
                    <a:lnTo>
                      <a:pt x="1939" y="793"/>
                    </a:lnTo>
                    <a:lnTo>
                      <a:pt x="1195" y="2116"/>
                    </a:lnTo>
                    <a:lnTo>
                      <a:pt x="0" y="9942"/>
                    </a:lnTo>
                    <a:lnTo>
                      <a:pt x="1953" y="14473"/>
                    </a:lnTo>
                    <a:lnTo>
                      <a:pt x="4673" y="19132"/>
                    </a:lnTo>
                    <a:lnTo>
                      <a:pt x="15631" y="53799"/>
                    </a:lnTo>
                    <a:lnTo>
                      <a:pt x="28424" y="87547"/>
                    </a:lnTo>
                    <a:lnTo>
                      <a:pt x="40206" y="120889"/>
                    </a:lnTo>
                    <a:lnTo>
                      <a:pt x="47599" y="142295"/>
                    </a:lnTo>
                    <a:lnTo>
                      <a:pt x="50360" y="153729"/>
                    </a:lnTo>
                    <a:lnTo>
                      <a:pt x="61890" y="188479"/>
                    </a:lnTo>
                    <a:lnTo>
                      <a:pt x="75267" y="222925"/>
                    </a:lnTo>
                    <a:lnTo>
                      <a:pt x="78186" y="232386"/>
                    </a:lnTo>
                    <a:lnTo>
                      <a:pt x="83764" y="242694"/>
                    </a:lnTo>
                    <a:lnTo>
                      <a:pt x="85431" y="25717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SMARTInkShape-2014"/>
              <p:cNvSpPr/>
              <p:nvPr/>
            </p:nvSpPr>
            <p:spPr>
              <a:xfrm>
                <a:off x="7672453" y="2807494"/>
                <a:ext cx="85661" cy="185613"/>
              </a:xfrm>
              <a:custGeom>
                <a:avLst/>
                <a:gdLst/>
                <a:ahLst/>
                <a:cxnLst/>
                <a:rect l="0" t="0" r="0" b="0"/>
                <a:pathLst>
                  <a:path w="85661" h="185613">
                    <a:moveTo>
                      <a:pt x="71372" y="0"/>
                    </a:moveTo>
                    <a:lnTo>
                      <a:pt x="61429" y="0"/>
                    </a:lnTo>
                    <a:lnTo>
                      <a:pt x="56898" y="2116"/>
                    </a:lnTo>
                    <a:lnTo>
                      <a:pt x="45153" y="11391"/>
                    </a:lnTo>
                    <a:lnTo>
                      <a:pt x="35649" y="15832"/>
                    </a:lnTo>
                    <a:lnTo>
                      <a:pt x="26127" y="24117"/>
                    </a:lnTo>
                    <a:lnTo>
                      <a:pt x="11841" y="44277"/>
                    </a:lnTo>
                    <a:lnTo>
                      <a:pt x="9195" y="51693"/>
                    </a:lnTo>
                    <a:lnTo>
                      <a:pt x="1051" y="83442"/>
                    </a:lnTo>
                    <a:lnTo>
                      <a:pt x="0" y="116687"/>
                    </a:lnTo>
                    <a:lnTo>
                      <a:pt x="2064" y="137849"/>
                    </a:lnTo>
                    <a:lnTo>
                      <a:pt x="3736" y="144287"/>
                    </a:lnTo>
                    <a:lnTo>
                      <a:pt x="9826" y="153556"/>
                    </a:lnTo>
                    <a:lnTo>
                      <a:pt x="44109" y="180912"/>
                    </a:lnTo>
                    <a:lnTo>
                      <a:pt x="51583" y="183593"/>
                    </a:lnTo>
                    <a:lnTo>
                      <a:pt x="73431" y="185612"/>
                    </a:lnTo>
                    <a:lnTo>
                      <a:pt x="85660" y="17859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SMARTInkShape-2015"/>
              <p:cNvSpPr/>
              <p:nvPr/>
            </p:nvSpPr>
            <p:spPr>
              <a:xfrm>
                <a:off x="7808119" y="2807494"/>
                <a:ext cx="82406" cy="135591"/>
              </a:xfrm>
              <a:custGeom>
                <a:avLst/>
                <a:gdLst/>
                <a:ahLst/>
                <a:cxnLst/>
                <a:rect l="0" t="0" r="0" b="0"/>
                <a:pathLst>
                  <a:path w="82406" h="135591">
                    <a:moveTo>
                      <a:pt x="28575" y="0"/>
                    </a:moveTo>
                    <a:lnTo>
                      <a:pt x="18632" y="0"/>
                    </a:lnTo>
                    <a:lnTo>
                      <a:pt x="17183" y="794"/>
                    </a:lnTo>
                    <a:lnTo>
                      <a:pt x="16218" y="2116"/>
                    </a:lnTo>
                    <a:lnTo>
                      <a:pt x="15574" y="3792"/>
                    </a:lnTo>
                    <a:lnTo>
                      <a:pt x="14352" y="4909"/>
                    </a:lnTo>
                    <a:lnTo>
                      <a:pt x="10876" y="6151"/>
                    </a:lnTo>
                    <a:lnTo>
                      <a:pt x="9632" y="8069"/>
                    </a:lnTo>
                    <a:lnTo>
                      <a:pt x="5518" y="20438"/>
                    </a:lnTo>
                    <a:lnTo>
                      <a:pt x="3679" y="23150"/>
                    </a:lnTo>
                    <a:lnTo>
                      <a:pt x="1090" y="34552"/>
                    </a:lnTo>
                    <a:lnTo>
                      <a:pt x="63" y="67539"/>
                    </a:lnTo>
                    <a:lnTo>
                      <a:pt x="799" y="97622"/>
                    </a:lnTo>
                    <a:lnTo>
                      <a:pt x="5705" y="114121"/>
                    </a:lnTo>
                    <a:lnTo>
                      <a:pt x="12356" y="127611"/>
                    </a:lnTo>
                    <a:lnTo>
                      <a:pt x="13001" y="130318"/>
                    </a:lnTo>
                    <a:lnTo>
                      <a:pt x="14223" y="132122"/>
                    </a:lnTo>
                    <a:lnTo>
                      <a:pt x="15832" y="133325"/>
                    </a:lnTo>
                    <a:lnTo>
                      <a:pt x="19737" y="134662"/>
                    </a:lnTo>
                    <a:lnTo>
                      <a:pt x="31047" y="135590"/>
                    </a:lnTo>
                    <a:lnTo>
                      <a:pt x="41920" y="131897"/>
                    </a:lnTo>
                    <a:lnTo>
                      <a:pt x="44615" y="130000"/>
                    </a:lnTo>
                    <a:lnTo>
                      <a:pt x="71088" y="94783"/>
                    </a:lnTo>
                    <a:lnTo>
                      <a:pt x="73586" y="91763"/>
                    </a:lnTo>
                    <a:lnTo>
                      <a:pt x="76361" y="82058"/>
                    </a:lnTo>
                    <a:lnTo>
                      <a:pt x="78388" y="71395"/>
                    </a:lnTo>
                    <a:lnTo>
                      <a:pt x="81935" y="64010"/>
                    </a:lnTo>
                    <a:lnTo>
                      <a:pt x="82405" y="60136"/>
                    </a:lnTo>
                    <a:lnTo>
                      <a:pt x="79241" y="37866"/>
                    </a:lnTo>
                    <a:lnTo>
                      <a:pt x="74641" y="28471"/>
                    </a:lnTo>
                    <a:lnTo>
                      <a:pt x="68099" y="20591"/>
                    </a:lnTo>
                    <a:lnTo>
                      <a:pt x="51163" y="11325"/>
                    </a:lnTo>
                    <a:lnTo>
                      <a:pt x="37737" y="8382"/>
                    </a:lnTo>
                    <a:lnTo>
                      <a:pt x="0" y="714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SMARTInkShape-2016"/>
              <p:cNvSpPr/>
              <p:nvPr/>
            </p:nvSpPr>
            <p:spPr>
              <a:xfrm>
                <a:off x="7979569" y="2971800"/>
                <a:ext cx="7145" cy="1"/>
              </a:xfrm>
              <a:custGeom>
                <a:avLst/>
                <a:gdLst/>
                <a:ahLst/>
                <a:cxnLst/>
                <a:rect l="0" t="0" r="0" b="0"/>
                <a:pathLst>
                  <a:path w="7145" h="1">
                    <a:moveTo>
                      <a:pt x="7144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SMARTInkShape-2017"/>
              <p:cNvSpPr/>
              <p:nvPr/>
            </p:nvSpPr>
            <p:spPr>
              <a:xfrm>
                <a:off x="7893844" y="2700469"/>
                <a:ext cx="185738" cy="192444"/>
              </a:xfrm>
              <a:custGeom>
                <a:avLst/>
                <a:gdLst/>
                <a:ahLst/>
                <a:cxnLst/>
                <a:rect l="0" t="0" r="0" b="0"/>
                <a:pathLst>
                  <a:path w="185738" h="192444">
                    <a:moveTo>
                      <a:pt x="0" y="35587"/>
                    </a:moveTo>
                    <a:lnTo>
                      <a:pt x="0" y="52587"/>
                    </a:lnTo>
                    <a:lnTo>
                      <a:pt x="2117" y="57166"/>
                    </a:lnTo>
                    <a:lnTo>
                      <a:pt x="19132" y="88259"/>
                    </a:lnTo>
                    <a:lnTo>
                      <a:pt x="35723" y="121329"/>
                    </a:lnTo>
                    <a:lnTo>
                      <a:pt x="50007" y="152005"/>
                    </a:lnTo>
                    <a:lnTo>
                      <a:pt x="57150" y="167713"/>
                    </a:lnTo>
                    <a:lnTo>
                      <a:pt x="71019" y="185125"/>
                    </a:lnTo>
                    <a:lnTo>
                      <a:pt x="71426" y="192443"/>
                    </a:lnTo>
                    <a:lnTo>
                      <a:pt x="70644" y="178506"/>
                    </a:lnTo>
                    <a:lnTo>
                      <a:pt x="56964" y="142955"/>
                    </a:lnTo>
                    <a:lnTo>
                      <a:pt x="53098" y="133313"/>
                    </a:lnTo>
                    <a:lnTo>
                      <a:pt x="44533" y="99886"/>
                    </a:lnTo>
                    <a:lnTo>
                      <a:pt x="43009" y="65652"/>
                    </a:lnTo>
                    <a:lnTo>
                      <a:pt x="46684" y="37822"/>
                    </a:lnTo>
                    <a:lnTo>
                      <a:pt x="52814" y="22403"/>
                    </a:lnTo>
                    <a:lnTo>
                      <a:pt x="70037" y="1370"/>
                    </a:lnTo>
                    <a:lnTo>
                      <a:pt x="72932" y="536"/>
                    </a:lnTo>
                    <a:lnTo>
                      <a:pt x="81258" y="0"/>
                    </a:lnTo>
                    <a:lnTo>
                      <a:pt x="91986" y="3700"/>
                    </a:lnTo>
                    <a:lnTo>
                      <a:pt x="106727" y="14347"/>
                    </a:lnTo>
                    <a:lnTo>
                      <a:pt x="111728" y="19797"/>
                    </a:lnTo>
                    <a:lnTo>
                      <a:pt x="131099" y="50308"/>
                    </a:lnTo>
                    <a:lnTo>
                      <a:pt x="148752" y="83397"/>
                    </a:lnTo>
                    <a:lnTo>
                      <a:pt x="168061" y="116011"/>
                    </a:lnTo>
                    <a:lnTo>
                      <a:pt x="176856" y="141987"/>
                    </a:lnTo>
                    <a:lnTo>
                      <a:pt x="182753" y="148340"/>
                    </a:lnTo>
                    <a:lnTo>
                      <a:pt x="185737" y="15703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SMARTInkShape-2018"/>
              <p:cNvSpPr/>
              <p:nvPr/>
            </p:nvSpPr>
            <p:spPr>
              <a:xfrm>
                <a:off x="7872447" y="3014663"/>
                <a:ext cx="128430" cy="185021"/>
              </a:xfrm>
              <a:custGeom>
                <a:avLst/>
                <a:gdLst/>
                <a:ahLst/>
                <a:cxnLst/>
                <a:rect l="0" t="0" r="0" b="0"/>
                <a:pathLst>
                  <a:path w="128430" h="185021">
                    <a:moveTo>
                      <a:pt x="28541" y="0"/>
                    </a:moveTo>
                    <a:lnTo>
                      <a:pt x="24748" y="0"/>
                    </a:lnTo>
                    <a:lnTo>
                      <a:pt x="23631" y="793"/>
                    </a:lnTo>
                    <a:lnTo>
                      <a:pt x="22886" y="2116"/>
                    </a:lnTo>
                    <a:lnTo>
                      <a:pt x="22390" y="3792"/>
                    </a:lnTo>
                    <a:lnTo>
                      <a:pt x="16684" y="12978"/>
                    </a:lnTo>
                    <a:lnTo>
                      <a:pt x="8763" y="42518"/>
                    </a:lnTo>
                    <a:lnTo>
                      <a:pt x="1938" y="56141"/>
                    </a:lnTo>
                    <a:lnTo>
                      <a:pt x="42" y="76160"/>
                    </a:lnTo>
                    <a:lnTo>
                      <a:pt x="0" y="80945"/>
                    </a:lnTo>
                    <a:lnTo>
                      <a:pt x="2097" y="85717"/>
                    </a:lnTo>
                    <a:lnTo>
                      <a:pt x="6119" y="91456"/>
                    </a:lnTo>
                    <a:lnTo>
                      <a:pt x="8786" y="92240"/>
                    </a:lnTo>
                    <a:lnTo>
                      <a:pt x="16966" y="92744"/>
                    </a:lnTo>
                    <a:lnTo>
                      <a:pt x="50417" y="81470"/>
                    </a:lnTo>
                    <a:lnTo>
                      <a:pt x="84227" y="78694"/>
                    </a:lnTo>
                    <a:lnTo>
                      <a:pt x="94076" y="78614"/>
                    </a:lnTo>
                    <a:lnTo>
                      <a:pt x="99472" y="80712"/>
                    </a:lnTo>
                    <a:lnTo>
                      <a:pt x="116617" y="95374"/>
                    </a:lnTo>
                    <a:lnTo>
                      <a:pt x="125373" y="109709"/>
                    </a:lnTo>
                    <a:lnTo>
                      <a:pt x="127924" y="121007"/>
                    </a:lnTo>
                    <a:lnTo>
                      <a:pt x="128429" y="138467"/>
                    </a:lnTo>
                    <a:lnTo>
                      <a:pt x="126381" y="147001"/>
                    </a:lnTo>
                    <a:lnTo>
                      <a:pt x="120766" y="156268"/>
                    </a:lnTo>
                    <a:lnTo>
                      <a:pt x="100911" y="177571"/>
                    </a:lnTo>
                    <a:lnTo>
                      <a:pt x="92190" y="182108"/>
                    </a:lnTo>
                    <a:lnTo>
                      <a:pt x="77449" y="185020"/>
                    </a:lnTo>
                    <a:lnTo>
                      <a:pt x="75434" y="184465"/>
                    </a:lnTo>
                    <a:lnTo>
                      <a:pt x="74090" y="183301"/>
                    </a:lnTo>
                    <a:lnTo>
                      <a:pt x="68141" y="175731"/>
                    </a:lnTo>
                    <a:lnTo>
                      <a:pt x="63868" y="173352"/>
                    </a:lnTo>
                    <a:lnTo>
                      <a:pt x="57116" y="17145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SMARTInkShape-2019"/>
              <p:cNvSpPr/>
              <p:nvPr/>
            </p:nvSpPr>
            <p:spPr>
              <a:xfrm>
                <a:off x="8001000" y="3014663"/>
                <a:ext cx="57151" cy="114301"/>
              </a:xfrm>
              <a:custGeom>
                <a:avLst/>
                <a:gdLst/>
                <a:ahLst/>
                <a:cxnLst/>
                <a:rect l="0" t="0" r="0" b="0"/>
                <a:pathLst>
                  <a:path w="57151" h="114301">
                    <a:moveTo>
                      <a:pt x="0" y="0"/>
                    </a:moveTo>
                    <a:lnTo>
                      <a:pt x="5655" y="13425"/>
                    </a:lnTo>
                    <a:lnTo>
                      <a:pt x="8819" y="23292"/>
                    </a:lnTo>
                    <a:lnTo>
                      <a:pt x="23386" y="54514"/>
                    </a:lnTo>
                    <a:lnTo>
                      <a:pt x="33823" y="80459"/>
                    </a:lnTo>
                    <a:lnTo>
                      <a:pt x="40842" y="92299"/>
                    </a:lnTo>
                    <a:lnTo>
                      <a:pt x="42758" y="97378"/>
                    </a:lnTo>
                    <a:lnTo>
                      <a:pt x="47506" y="104700"/>
                    </a:lnTo>
                    <a:lnTo>
                      <a:pt x="49678" y="112878"/>
                    </a:lnTo>
                    <a:lnTo>
                      <a:pt x="50581" y="113352"/>
                    </a:lnTo>
                    <a:lnTo>
                      <a:pt x="57150" y="11430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SMARTInkShape-2020"/>
              <p:cNvSpPr/>
              <p:nvPr/>
            </p:nvSpPr>
            <p:spPr>
              <a:xfrm>
                <a:off x="8358274" y="2428875"/>
                <a:ext cx="114215" cy="164307"/>
              </a:xfrm>
              <a:custGeom>
                <a:avLst/>
                <a:gdLst/>
                <a:ahLst/>
                <a:cxnLst/>
                <a:rect l="0" t="0" r="0" b="0"/>
                <a:pathLst>
                  <a:path w="114215" h="164307">
                    <a:moveTo>
                      <a:pt x="7057" y="0"/>
                    </a:moveTo>
                    <a:lnTo>
                      <a:pt x="0" y="0"/>
                    </a:lnTo>
                    <a:lnTo>
                      <a:pt x="3732" y="0"/>
                    </a:lnTo>
                    <a:lnTo>
                      <a:pt x="4840" y="1588"/>
                    </a:lnTo>
                    <a:lnTo>
                      <a:pt x="7194" y="10613"/>
                    </a:lnTo>
                    <a:lnTo>
                      <a:pt x="27146" y="41925"/>
                    </a:lnTo>
                    <a:lnTo>
                      <a:pt x="45079" y="76145"/>
                    </a:lnTo>
                    <a:lnTo>
                      <a:pt x="65589" y="110921"/>
                    </a:lnTo>
                    <a:lnTo>
                      <a:pt x="95156" y="145212"/>
                    </a:lnTo>
                    <a:lnTo>
                      <a:pt x="114214" y="16430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SMARTInkShape-2021"/>
              <p:cNvSpPr/>
              <p:nvPr/>
            </p:nvSpPr>
            <p:spPr>
              <a:xfrm>
                <a:off x="7772400" y="3071813"/>
                <a:ext cx="64295" cy="57151"/>
              </a:xfrm>
              <a:custGeom>
                <a:avLst/>
                <a:gdLst/>
                <a:ahLst/>
                <a:cxnLst/>
                <a:rect l="0" t="0" r="0" b="0"/>
                <a:pathLst>
                  <a:path w="64295" h="57151">
                    <a:moveTo>
                      <a:pt x="0" y="57150"/>
                    </a:moveTo>
                    <a:lnTo>
                      <a:pt x="0" y="50999"/>
                    </a:lnTo>
                    <a:lnTo>
                      <a:pt x="13736" y="36357"/>
                    </a:lnTo>
                    <a:lnTo>
                      <a:pt x="45351" y="16051"/>
                    </a:lnTo>
                    <a:lnTo>
                      <a:pt x="64294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SMARTInkShape-2022"/>
              <p:cNvSpPr/>
              <p:nvPr/>
            </p:nvSpPr>
            <p:spPr>
              <a:xfrm>
                <a:off x="7616230" y="3086110"/>
                <a:ext cx="191890" cy="149973"/>
              </a:xfrm>
              <a:custGeom>
                <a:avLst/>
                <a:gdLst/>
                <a:ahLst/>
                <a:cxnLst/>
                <a:rect l="0" t="0" r="0" b="0"/>
                <a:pathLst>
                  <a:path w="191890" h="149973">
                    <a:moveTo>
                      <a:pt x="6151" y="49996"/>
                    </a:moveTo>
                    <a:lnTo>
                      <a:pt x="0" y="49996"/>
                    </a:lnTo>
                    <a:lnTo>
                      <a:pt x="4792" y="57767"/>
                    </a:lnTo>
                    <a:lnTo>
                      <a:pt x="9864" y="89939"/>
                    </a:lnTo>
                    <a:lnTo>
                      <a:pt x="26852" y="124562"/>
                    </a:lnTo>
                    <a:lnTo>
                      <a:pt x="30697" y="130232"/>
                    </a:lnTo>
                    <a:lnTo>
                      <a:pt x="53157" y="146791"/>
                    </a:lnTo>
                    <a:lnTo>
                      <a:pt x="58264" y="148579"/>
                    </a:lnTo>
                    <a:lnTo>
                      <a:pt x="92963" y="149972"/>
                    </a:lnTo>
                    <a:lnTo>
                      <a:pt x="94981" y="149190"/>
                    </a:lnTo>
                    <a:lnTo>
                      <a:pt x="96328" y="147876"/>
                    </a:lnTo>
                    <a:lnTo>
                      <a:pt x="100339" y="142233"/>
                    </a:lnTo>
                    <a:lnTo>
                      <a:pt x="115765" y="122367"/>
                    </a:lnTo>
                    <a:lnTo>
                      <a:pt x="119063" y="109098"/>
                    </a:lnTo>
                    <a:lnTo>
                      <a:pt x="120329" y="74764"/>
                    </a:lnTo>
                    <a:lnTo>
                      <a:pt x="115517" y="41013"/>
                    </a:lnTo>
                    <a:lnTo>
                      <a:pt x="111628" y="21293"/>
                    </a:lnTo>
                    <a:lnTo>
                      <a:pt x="106883" y="8205"/>
                    </a:lnTo>
                    <a:lnTo>
                      <a:pt x="106165" y="0"/>
                    </a:lnTo>
                    <a:lnTo>
                      <a:pt x="102372" y="3785"/>
                    </a:lnTo>
                    <a:lnTo>
                      <a:pt x="102048" y="5695"/>
                    </a:lnTo>
                    <a:lnTo>
                      <a:pt x="102626" y="7762"/>
                    </a:lnTo>
                    <a:lnTo>
                      <a:pt x="110607" y="24826"/>
                    </a:lnTo>
                    <a:lnTo>
                      <a:pt x="116744" y="47750"/>
                    </a:lnTo>
                    <a:lnTo>
                      <a:pt x="134780" y="79018"/>
                    </a:lnTo>
                    <a:lnTo>
                      <a:pt x="146913" y="101531"/>
                    </a:lnTo>
                    <a:lnTo>
                      <a:pt x="148881" y="109413"/>
                    </a:lnTo>
                    <a:lnTo>
                      <a:pt x="156612" y="120941"/>
                    </a:lnTo>
                    <a:lnTo>
                      <a:pt x="161129" y="125184"/>
                    </a:lnTo>
                    <a:lnTo>
                      <a:pt x="172864" y="131923"/>
                    </a:lnTo>
                    <a:lnTo>
                      <a:pt x="183337" y="141538"/>
                    </a:lnTo>
                    <a:lnTo>
                      <a:pt x="186236" y="142276"/>
                    </a:lnTo>
                    <a:lnTo>
                      <a:pt x="191889" y="14286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SMARTInkShape-2023"/>
              <p:cNvSpPr/>
              <p:nvPr/>
            </p:nvSpPr>
            <p:spPr>
              <a:xfrm>
                <a:off x="7516538" y="3150394"/>
                <a:ext cx="105695" cy="141750"/>
              </a:xfrm>
              <a:custGeom>
                <a:avLst/>
                <a:gdLst/>
                <a:ahLst/>
                <a:cxnLst/>
                <a:rect l="0" t="0" r="0" b="0"/>
                <a:pathLst>
                  <a:path w="105695" h="141750">
                    <a:moveTo>
                      <a:pt x="20118" y="0"/>
                    </a:moveTo>
                    <a:lnTo>
                      <a:pt x="16325" y="3792"/>
                    </a:lnTo>
                    <a:lnTo>
                      <a:pt x="14464" y="7771"/>
                    </a:lnTo>
                    <a:lnTo>
                      <a:pt x="1642" y="43313"/>
                    </a:lnTo>
                    <a:lnTo>
                      <a:pt x="0" y="53910"/>
                    </a:lnTo>
                    <a:lnTo>
                      <a:pt x="4953" y="89419"/>
                    </a:lnTo>
                    <a:lnTo>
                      <a:pt x="6451" y="104417"/>
                    </a:lnTo>
                    <a:lnTo>
                      <a:pt x="14640" y="128078"/>
                    </a:lnTo>
                    <a:lnTo>
                      <a:pt x="16466" y="130629"/>
                    </a:lnTo>
                    <a:lnTo>
                      <a:pt x="20611" y="133464"/>
                    </a:lnTo>
                    <a:lnTo>
                      <a:pt x="25100" y="135517"/>
                    </a:lnTo>
                    <a:lnTo>
                      <a:pt x="32089" y="140342"/>
                    </a:lnTo>
                    <a:lnTo>
                      <a:pt x="36816" y="141749"/>
                    </a:lnTo>
                    <a:lnTo>
                      <a:pt x="43679" y="140258"/>
                    </a:lnTo>
                    <a:lnTo>
                      <a:pt x="72653" y="128411"/>
                    </a:lnTo>
                    <a:lnTo>
                      <a:pt x="84721" y="119716"/>
                    </a:lnTo>
                    <a:lnTo>
                      <a:pt x="93322" y="108320"/>
                    </a:lnTo>
                    <a:lnTo>
                      <a:pt x="103294" y="80244"/>
                    </a:lnTo>
                    <a:lnTo>
                      <a:pt x="105694" y="48823"/>
                    </a:lnTo>
                    <a:lnTo>
                      <a:pt x="104984" y="40749"/>
                    </a:lnTo>
                    <a:lnTo>
                      <a:pt x="100120" y="31741"/>
                    </a:lnTo>
                    <a:lnTo>
                      <a:pt x="92859" y="24045"/>
                    </a:lnTo>
                    <a:lnTo>
                      <a:pt x="74468" y="14333"/>
                    </a:lnTo>
                    <a:lnTo>
                      <a:pt x="59241" y="7157"/>
                    </a:lnTo>
                    <a:lnTo>
                      <a:pt x="51794" y="3181"/>
                    </a:lnTo>
                    <a:close/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SMARTInkShape-2024"/>
              <p:cNvSpPr/>
              <p:nvPr/>
            </p:nvSpPr>
            <p:spPr>
              <a:xfrm>
                <a:off x="8480057" y="2386013"/>
                <a:ext cx="113836" cy="200026"/>
              </a:xfrm>
              <a:custGeom>
                <a:avLst/>
                <a:gdLst/>
                <a:ahLst/>
                <a:cxnLst/>
                <a:rect l="0" t="0" r="0" b="0"/>
                <a:pathLst>
                  <a:path w="113836" h="200026">
                    <a:moveTo>
                      <a:pt x="56724" y="0"/>
                    </a:moveTo>
                    <a:lnTo>
                      <a:pt x="44073" y="13444"/>
                    </a:lnTo>
                    <a:lnTo>
                      <a:pt x="36660" y="24180"/>
                    </a:lnTo>
                    <a:lnTo>
                      <a:pt x="22451" y="37437"/>
                    </a:lnTo>
                    <a:lnTo>
                      <a:pt x="2806" y="66610"/>
                    </a:lnTo>
                    <a:lnTo>
                      <a:pt x="0" y="76848"/>
                    </a:lnTo>
                    <a:lnTo>
                      <a:pt x="5762" y="90730"/>
                    </a:lnTo>
                    <a:lnTo>
                      <a:pt x="6875" y="91443"/>
                    </a:lnTo>
                    <a:lnTo>
                      <a:pt x="10227" y="92235"/>
                    </a:lnTo>
                    <a:lnTo>
                      <a:pt x="14363" y="90470"/>
                    </a:lnTo>
                    <a:lnTo>
                      <a:pt x="16577" y="88888"/>
                    </a:lnTo>
                    <a:lnTo>
                      <a:pt x="27278" y="86662"/>
                    </a:lnTo>
                    <a:lnTo>
                      <a:pt x="61820" y="85749"/>
                    </a:lnTo>
                    <a:lnTo>
                      <a:pt x="95622" y="93001"/>
                    </a:lnTo>
                    <a:lnTo>
                      <a:pt x="101264" y="96367"/>
                    </a:lnTo>
                    <a:lnTo>
                      <a:pt x="108903" y="106517"/>
                    </a:lnTo>
                    <a:lnTo>
                      <a:pt x="112401" y="119578"/>
                    </a:lnTo>
                    <a:lnTo>
                      <a:pt x="113835" y="151296"/>
                    </a:lnTo>
                    <a:lnTo>
                      <a:pt x="111740" y="156672"/>
                    </a:lnTo>
                    <a:lnTo>
                      <a:pt x="93947" y="181102"/>
                    </a:lnTo>
                    <a:lnTo>
                      <a:pt x="76756" y="194965"/>
                    </a:lnTo>
                    <a:lnTo>
                      <a:pt x="69331" y="197776"/>
                    </a:lnTo>
                    <a:lnTo>
                      <a:pt x="49581" y="2000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SMARTInkShape-2025"/>
              <p:cNvSpPr/>
              <p:nvPr/>
            </p:nvSpPr>
            <p:spPr>
              <a:xfrm>
                <a:off x="8365331" y="2464594"/>
                <a:ext cx="42864" cy="50007"/>
              </a:xfrm>
              <a:custGeom>
                <a:avLst/>
                <a:gdLst/>
                <a:ahLst/>
                <a:cxnLst/>
                <a:rect l="0" t="0" r="0" b="0"/>
                <a:pathLst>
                  <a:path w="42864" h="50007">
                    <a:moveTo>
                      <a:pt x="0" y="50006"/>
                    </a:moveTo>
                    <a:lnTo>
                      <a:pt x="0" y="46214"/>
                    </a:lnTo>
                    <a:lnTo>
                      <a:pt x="2117" y="42235"/>
                    </a:lnTo>
                    <a:lnTo>
                      <a:pt x="16590" y="22865"/>
                    </a:lnTo>
                    <a:lnTo>
                      <a:pt x="42863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SMARTInkShape-2026"/>
              <p:cNvSpPr/>
              <p:nvPr/>
            </p:nvSpPr>
            <p:spPr>
              <a:xfrm>
                <a:off x="8051999" y="2628900"/>
                <a:ext cx="77590" cy="157164"/>
              </a:xfrm>
              <a:custGeom>
                <a:avLst/>
                <a:gdLst/>
                <a:ahLst/>
                <a:cxnLst/>
                <a:rect l="0" t="0" r="0" b="0"/>
                <a:pathLst>
                  <a:path w="77590" h="157164">
                    <a:moveTo>
                      <a:pt x="6151" y="0"/>
                    </a:moveTo>
                    <a:lnTo>
                      <a:pt x="2358" y="0"/>
                    </a:lnTo>
                    <a:lnTo>
                      <a:pt x="1241" y="794"/>
                    </a:lnTo>
                    <a:lnTo>
                      <a:pt x="496" y="2117"/>
                    </a:lnTo>
                    <a:lnTo>
                      <a:pt x="0" y="3792"/>
                    </a:lnTo>
                    <a:lnTo>
                      <a:pt x="463" y="4910"/>
                    </a:lnTo>
                    <a:lnTo>
                      <a:pt x="1565" y="5654"/>
                    </a:lnTo>
                    <a:lnTo>
                      <a:pt x="3094" y="6151"/>
                    </a:lnTo>
                    <a:lnTo>
                      <a:pt x="4112" y="8069"/>
                    </a:lnTo>
                    <a:lnTo>
                      <a:pt x="6341" y="17560"/>
                    </a:lnTo>
                    <a:lnTo>
                      <a:pt x="17489" y="38910"/>
                    </a:lnTo>
                    <a:lnTo>
                      <a:pt x="28036" y="73602"/>
                    </a:lnTo>
                    <a:lnTo>
                      <a:pt x="35432" y="96828"/>
                    </a:lnTo>
                    <a:lnTo>
                      <a:pt x="52522" y="123170"/>
                    </a:lnTo>
                    <a:lnTo>
                      <a:pt x="57556" y="135132"/>
                    </a:lnTo>
                    <a:lnTo>
                      <a:pt x="69116" y="154723"/>
                    </a:lnTo>
                    <a:lnTo>
                      <a:pt x="70353" y="155536"/>
                    </a:lnTo>
                    <a:lnTo>
                      <a:pt x="77589" y="15716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SMARTInkShape-2027"/>
              <p:cNvSpPr/>
              <p:nvPr/>
            </p:nvSpPr>
            <p:spPr>
              <a:xfrm>
                <a:off x="8051006" y="2657475"/>
                <a:ext cx="85726" cy="64295"/>
              </a:xfrm>
              <a:custGeom>
                <a:avLst/>
                <a:gdLst/>
                <a:ahLst/>
                <a:cxnLst/>
                <a:rect l="0" t="0" r="0" b="0"/>
                <a:pathLst>
                  <a:path w="85726" h="64295">
                    <a:moveTo>
                      <a:pt x="0" y="64294"/>
                    </a:moveTo>
                    <a:lnTo>
                      <a:pt x="0" y="58143"/>
                    </a:lnTo>
                    <a:lnTo>
                      <a:pt x="3793" y="53652"/>
                    </a:lnTo>
                    <a:lnTo>
                      <a:pt x="17095" y="44229"/>
                    </a:lnTo>
                    <a:lnTo>
                      <a:pt x="27202" y="33125"/>
                    </a:lnTo>
                    <a:lnTo>
                      <a:pt x="59891" y="16065"/>
                    </a:lnTo>
                    <a:lnTo>
                      <a:pt x="85725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SMARTInkShape-2028"/>
              <p:cNvSpPr/>
              <p:nvPr/>
            </p:nvSpPr>
            <p:spPr>
              <a:xfrm>
                <a:off x="8179594" y="2593308"/>
                <a:ext cx="85726" cy="142323"/>
              </a:xfrm>
              <a:custGeom>
                <a:avLst/>
                <a:gdLst/>
                <a:ahLst/>
                <a:cxnLst/>
                <a:rect l="0" t="0" r="0" b="0"/>
                <a:pathLst>
                  <a:path w="85726" h="142323">
                    <a:moveTo>
                      <a:pt x="0" y="78455"/>
                    </a:moveTo>
                    <a:lnTo>
                      <a:pt x="9943" y="78455"/>
                    </a:lnTo>
                    <a:lnTo>
                      <a:pt x="14473" y="76338"/>
                    </a:lnTo>
                    <a:lnTo>
                      <a:pt x="27641" y="64719"/>
                    </a:lnTo>
                    <a:lnTo>
                      <a:pt x="44953" y="41605"/>
                    </a:lnTo>
                    <a:lnTo>
                      <a:pt x="47760" y="34031"/>
                    </a:lnTo>
                    <a:lnTo>
                      <a:pt x="49874" y="12106"/>
                    </a:lnTo>
                    <a:lnTo>
                      <a:pt x="47831" y="7162"/>
                    </a:lnTo>
                    <a:lnTo>
                      <a:pt x="43844" y="1313"/>
                    </a:lnTo>
                    <a:lnTo>
                      <a:pt x="41182" y="513"/>
                    </a:lnTo>
                    <a:lnTo>
                      <a:pt x="33005" y="0"/>
                    </a:lnTo>
                    <a:lnTo>
                      <a:pt x="26311" y="4163"/>
                    </a:lnTo>
                    <a:lnTo>
                      <a:pt x="19631" y="10511"/>
                    </a:lnTo>
                    <a:lnTo>
                      <a:pt x="11198" y="23519"/>
                    </a:lnTo>
                    <a:lnTo>
                      <a:pt x="7945" y="48700"/>
                    </a:lnTo>
                    <a:lnTo>
                      <a:pt x="8007" y="82111"/>
                    </a:lnTo>
                    <a:lnTo>
                      <a:pt x="14928" y="109016"/>
                    </a:lnTo>
                    <a:lnTo>
                      <a:pt x="19504" y="119789"/>
                    </a:lnTo>
                    <a:lnTo>
                      <a:pt x="21368" y="125400"/>
                    </a:lnTo>
                    <a:lnTo>
                      <a:pt x="31261" y="137896"/>
                    </a:lnTo>
                    <a:lnTo>
                      <a:pt x="35854" y="140592"/>
                    </a:lnTo>
                    <a:lnTo>
                      <a:pt x="45270" y="142322"/>
                    </a:lnTo>
                    <a:lnTo>
                      <a:pt x="59980" y="138829"/>
                    </a:lnTo>
                    <a:lnTo>
                      <a:pt x="66345" y="134921"/>
                    </a:lnTo>
                    <a:lnTo>
                      <a:pt x="85725" y="9988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SMARTInkShape-2029"/>
              <p:cNvSpPr/>
              <p:nvPr/>
            </p:nvSpPr>
            <p:spPr>
              <a:xfrm>
                <a:off x="8265329" y="2525116"/>
                <a:ext cx="142866" cy="181248"/>
              </a:xfrm>
              <a:custGeom>
                <a:avLst/>
                <a:gdLst/>
                <a:ahLst/>
                <a:cxnLst/>
                <a:rect l="0" t="0" r="0" b="0"/>
                <a:pathLst>
                  <a:path w="142866" h="181248">
                    <a:moveTo>
                      <a:pt x="14277" y="60922"/>
                    </a:moveTo>
                    <a:lnTo>
                      <a:pt x="0" y="46644"/>
                    </a:lnTo>
                    <a:lnTo>
                      <a:pt x="5695" y="53133"/>
                    </a:lnTo>
                    <a:lnTo>
                      <a:pt x="11381" y="63729"/>
                    </a:lnTo>
                    <a:lnTo>
                      <a:pt x="21879" y="94242"/>
                    </a:lnTo>
                    <a:lnTo>
                      <a:pt x="32594" y="126340"/>
                    </a:lnTo>
                    <a:lnTo>
                      <a:pt x="35580" y="140718"/>
                    </a:lnTo>
                    <a:lnTo>
                      <a:pt x="41138" y="150358"/>
                    </a:lnTo>
                    <a:lnTo>
                      <a:pt x="54023" y="165604"/>
                    </a:lnTo>
                    <a:lnTo>
                      <a:pt x="56729" y="173798"/>
                    </a:lnTo>
                    <a:lnTo>
                      <a:pt x="63254" y="181247"/>
                    </a:lnTo>
                    <a:lnTo>
                      <a:pt x="63826" y="177635"/>
                    </a:lnTo>
                    <a:lnTo>
                      <a:pt x="63979" y="174449"/>
                    </a:lnTo>
                    <a:lnTo>
                      <a:pt x="57426" y="140809"/>
                    </a:lnTo>
                    <a:lnTo>
                      <a:pt x="45869" y="106621"/>
                    </a:lnTo>
                    <a:lnTo>
                      <a:pt x="37463" y="75458"/>
                    </a:lnTo>
                    <a:lnTo>
                      <a:pt x="35812" y="41886"/>
                    </a:lnTo>
                    <a:lnTo>
                      <a:pt x="37871" y="34470"/>
                    </a:lnTo>
                    <a:lnTo>
                      <a:pt x="40638" y="27734"/>
                    </a:lnTo>
                    <a:lnTo>
                      <a:pt x="42990" y="15810"/>
                    </a:lnTo>
                    <a:lnTo>
                      <a:pt x="48916" y="5514"/>
                    </a:lnTo>
                    <a:lnTo>
                      <a:pt x="53469" y="495"/>
                    </a:lnTo>
                    <a:lnTo>
                      <a:pt x="54692" y="0"/>
                    </a:lnTo>
                    <a:lnTo>
                      <a:pt x="55508" y="463"/>
                    </a:lnTo>
                    <a:lnTo>
                      <a:pt x="56052" y="1566"/>
                    </a:lnTo>
                    <a:lnTo>
                      <a:pt x="57208" y="2301"/>
                    </a:lnTo>
                    <a:lnTo>
                      <a:pt x="62629" y="4130"/>
                    </a:lnTo>
                    <a:lnTo>
                      <a:pt x="77697" y="17450"/>
                    </a:lnTo>
                    <a:lnTo>
                      <a:pt x="94954" y="40616"/>
                    </a:lnTo>
                    <a:lnTo>
                      <a:pt x="109225" y="72692"/>
                    </a:lnTo>
                    <a:lnTo>
                      <a:pt x="128132" y="100025"/>
                    </a:lnTo>
                    <a:lnTo>
                      <a:pt x="135515" y="120604"/>
                    </a:lnTo>
                    <a:lnTo>
                      <a:pt x="137171" y="122141"/>
                    </a:lnTo>
                    <a:lnTo>
                      <a:pt x="142835" y="125200"/>
                    </a:lnTo>
                    <a:lnTo>
                      <a:pt x="142865" y="11807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SMARTInkShape-2030"/>
              <p:cNvSpPr/>
              <p:nvPr/>
            </p:nvSpPr>
            <p:spPr>
              <a:xfrm>
                <a:off x="7793831" y="3021806"/>
                <a:ext cx="71439" cy="178595"/>
              </a:xfrm>
              <a:custGeom>
                <a:avLst/>
                <a:gdLst/>
                <a:ahLst/>
                <a:cxnLst/>
                <a:rect l="0" t="0" r="0" b="0"/>
                <a:pathLst>
                  <a:path w="71439" h="178595">
                    <a:moveTo>
                      <a:pt x="0" y="0"/>
                    </a:moveTo>
                    <a:lnTo>
                      <a:pt x="0" y="17000"/>
                    </a:lnTo>
                    <a:lnTo>
                      <a:pt x="8819" y="50205"/>
                    </a:lnTo>
                    <a:lnTo>
                      <a:pt x="23911" y="83356"/>
                    </a:lnTo>
                    <a:lnTo>
                      <a:pt x="38109" y="115712"/>
                    </a:lnTo>
                    <a:lnTo>
                      <a:pt x="48288" y="144929"/>
                    </a:lnTo>
                    <a:lnTo>
                      <a:pt x="62216" y="164148"/>
                    </a:lnTo>
                    <a:lnTo>
                      <a:pt x="63883" y="170008"/>
                    </a:lnTo>
                    <a:lnTo>
                      <a:pt x="71438" y="17859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SMARTInkShape-2031"/>
              <p:cNvSpPr/>
              <p:nvPr/>
            </p:nvSpPr>
            <p:spPr>
              <a:xfrm>
                <a:off x="8258201" y="3143250"/>
                <a:ext cx="78556" cy="171451"/>
              </a:xfrm>
              <a:custGeom>
                <a:avLst/>
                <a:gdLst/>
                <a:ahLst/>
                <a:cxnLst/>
                <a:rect l="0" t="0" r="0" b="0"/>
                <a:pathLst>
                  <a:path w="78556" h="171451">
                    <a:moveTo>
                      <a:pt x="7118" y="0"/>
                    </a:moveTo>
                    <a:lnTo>
                      <a:pt x="61" y="0"/>
                    </a:lnTo>
                    <a:lnTo>
                      <a:pt x="0" y="3792"/>
                    </a:lnTo>
                    <a:lnTo>
                      <a:pt x="2102" y="7771"/>
                    </a:lnTo>
                    <a:lnTo>
                      <a:pt x="5682" y="13772"/>
                    </a:lnTo>
                    <a:lnTo>
                      <a:pt x="12331" y="34911"/>
                    </a:lnTo>
                    <a:lnTo>
                      <a:pt x="15806" y="49767"/>
                    </a:lnTo>
                    <a:lnTo>
                      <a:pt x="26568" y="78560"/>
                    </a:lnTo>
                    <a:lnTo>
                      <a:pt x="28462" y="87303"/>
                    </a:lnTo>
                    <a:lnTo>
                      <a:pt x="45088" y="116858"/>
                    </a:lnTo>
                    <a:lnTo>
                      <a:pt x="53558" y="132256"/>
                    </a:lnTo>
                    <a:lnTo>
                      <a:pt x="62358" y="152089"/>
                    </a:lnTo>
                    <a:lnTo>
                      <a:pt x="78555" y="17145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SMARTInkShape-2032"/>
              <p:cNvSpPr/>
              <p:nvPr/>
            </p:nvSpPr>
            <p:spPr>
              <a:xfrm>
                <a:off x="7886703" y="2386013"/>
                <a:ext cx="157020" cy="178557"/>
              </a:xfrm>
              <a:custGeom>
                <a:avLst/>
                <a:gdLst/>
                <a:ahLst/>
                <a:cxnLst/>
                <a:rect l="0" t="0" r="0" b="0"/>
                <a:pathLst>
                  <a:path w="157020" h="178557">
                    <a:moveTo>
                      <a:pt x="50003" y="0"/>
                    </a:moveTo>
                    <a:lnTo>
                      <a:pt x="33210" y="0"/>
                    </a:lnTo>
                    <a:lnTo>
                      <a:pt x="28517" y="2116"/>
                    </a:lnTo>
                    <a:lnTo>
                      <a:pt x="16659" y="11391"/>
                    </a:lnTo>
                    <a:lnTo>
                      <a:pt x="11900" y="13000"/>
                    </a:lnTo>
                    <a:lnTo>
                      <a:pt x="7139" y="17948"/>
                    </a:lnTo>
                    <a:lnTo>
                      <a:pt x="3171" y="24645"/>
                    </a:lnTo>
                    <a:lnTo>
                      <a:pt x="938" y="32878"/>
                    </a:lnTo>
                    <a:lnTo>
                      <a:pt x="0" y="62881"/>
                    </a:lnTo>
                    <a:lnTo>
                      <a:pt x="3790" y="67667"/>
                    </a:lnTo>
                    <a:lnTo>
                      <a:pt x="7768" y="69762"/>
                    </a:lnTo>
                    <a:lnTo>
                      <a:pt x="19924" y="71216"/>
                    </a:lnTo>
                    <a:lnTo>
                      <a:pt x="54893" y="71428"/>
                    </a:lnTo>
                    <a:lnTo>
                      <a:pt x="87144" y="77587"/>
                    </a:lnTo>
                    <a:lnTo>
                      <a:pt x="118694" y="88203"/>
                    </a:lnTo>
                    <a:lnTo>
                      <a:pt x="139742" y="94064"/>
                    </a:lnTo>
                    <a:lnTo>
                      <a:pt x="151779" y="102629"/>
                    </a:lnTo>
                    <a:lnTo>
                      <a:pt x="154768" y="107261"/>
                    </a:lnTo>
                    <a:lnTo>
                      <a:pt x="156451" y="114331"/>
                    </a:lnTo>
                    <a:lnTo>
                      <a:pt x="157019" y="127623"/>
                    </a:lnTo>
                    <a:lnTo>
                      <a:pt x="153326" y="140913"/>
                    </a:lnTo>
                    <a:lnTo>
                      <a:pt x="144966" y="153923"/>
                    </a:lnTo>
                    <a:lnTo>
                      <a:pt x="130146" y="168993"/>
                    </a:lnTo>
                    <a:lnTo>
                      <a:pt x="118905" y="175396"/>
                    </a:lnTo>
                    <a:lnTo>
                      <a:pt x="109400" y="177646"/>
                    </a:lnTo>
                    <a:lnTo>
                      <a:pt x="83660" y="178556"/>
                    </a:lnTo>
                    <a:lnTo>
                      <a:pt x="60209" y="171315"/>
                    </a:lnTo>
                    <a:lnTo>
                      <a:pt x="50003" y="16430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SMARTInkShape-2033"/>
              <p:cNvSpPr/>
              <p:nvPr/>
            </p:nvSpPr>
            <p:spPr>
              <a:xfrm>
                <a:off x="7358188" y="2636172"/>
                <a:ext cx="121319" cy="171091"/>
              </a:xfrm>
              <a:custGeom>
                <a:avLst/>
                <a:gdLst/>
                <a:ahLst/>
                <a:cxnLst/>
                <a:rect l="0" t="0" r="0" b="0"/>
                <a:pathLst>
                  <a:path w="121319" h="171091">
                    <a:moveTo>
                      <a:pt x="7018" y="128459"/>
                    </a:moveTo>
                    <a:lnTo>
                      <a:pt x="23112" y="118516"/>
                    </a:lnTo>
                    <a:lnTo>
                      <a:pt x="56576" y="92735"/>
                    </a:lnTo>
                    <a:lnTo>
                      <a:pt x="66461" y="83215"/>
                    </a:lnTo>
                    <a:lnTo>
                      <a:pt x="83479" y="50761"/>
                    </a:lnTo>
                    <a:lnTo>
                      <a:pt x="89436" y="28269"/>
                    </a:lnTo>
                    <a:lnTo>
                      <a:pt x="87834" y="20959"/>
                    </a:lnTo>
                    <a:lnTo>
                      <a:pt x="80239" y="7284"/>
                    </a:lnTo>
                    <a:lnTo>
                      <a:pt x="79645" y="4813"/>
                    </a:lnTo>
                    <a:lnTo>
                      <a:pt x="78454" y="3166"/>
                    </a:lnTo>
                    <a:lnTo>
                      <a:pt x="76867" y="2068"/>
                    </a:lnTo>
                    <a:lnTo>
                      <a:pt x="72988" y="848"/>
                    </a:lnTo>
                    <a:lnTo>
                      <a:pt x="57901" y="0"/>
                    </a:lnTo>
                    <a:lnTo>
                      <a:pt x="40880" y="7495"/>
                    </a:lnTo>
                    <a:lnTo>
                      <a:pt x="11980" y="30779"/>
                    </a:lnTo>
                    <a:lnTo>
                      <a:pt x="4696" y="41749"/>
                    </a:lnTo>
                    <a:lnTo>
                      <a:pt x="1303" y="55054"/>
                    </a:lnTo>
                    <a:lnTo>
                      <a:pt x="0" y="87044"/>
                    </a:lnTo>
                    <a:lnTo>
                      <a:pt x="693" y="118573"/>
                    </a:lnTo>
                    <a:lnTo>
                      <a:pt x="5585" y="135672"/>
                    </a:lnTo>
                    <a:lnTo>
                      <a:pt x="19801" y="159150"/>
                    </a:lnTo>
                    <a:lnTo>
                      <a:pt x="27516" y="165383"/>
                    </a:lnTo>
                    <a:lnTo>
                      <a:pt x="36237" y="168682"/>
                    </a:lnTo>
                    <a:lnTo>
                      <a:pt x="69879" y="171090"/>
                    </a:lnTo>
                    <a:lnTo>
                      <a:pt x="79406" y="170425"/>
                    </a:lnTo>
                    <a:lnTo>
                      <a:pt x="96224" y="161414"/>
                    </a:lnTo>
                    <a:lnTo>
                      <a:pt x="121318" y="14274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SMARTInkShape-2034"/>
              <p:cNvSpPr/>
              <p:nvPr/>
            </p:nvSpPr>
            <p:spPr>
              <a:xfrm>
                <a:off x="7722581" y="2475069"/>
                <a:ext cx="199839" cy="171872"/>
              </a:xfrm>
              <a:custGeom>
                <a:avLst/>
                <a:gdLst/>
                <a:ahLst/>
                <a:cxnLst/>
                <a:rect l="0" t="0" r="0" b="0"/>
                <a:pathLst>
                  <a:path w="199839" h="171872">
                    <a:moveTo>
                      <a:pt x="106969" y="18100"/>
                    </a:moveTo>
                    <a:lnTo>
                      <a:pt x="103176" y="14307"/>
                    </a:lnTo>
                    <a:lnTo>
                      <a:pt x="99198" y="12445"/>
                    </a:lnTo>
                    <a:lnTo>
                      <a:pt x="69152" y="4132"/>
                    </a:lnTo>
                    <a:lnTo>
                      <a:pt x="36804" y="14462"/>
                    </a:lnTo>
                    <a:lnTo>
                      <a:pt x="27089" y="20814"/>
                    </a:lnTo>
                    <a:lnTo>
                      <a:pt x="4604" y="52563"/>
                    </a:lnTo>
                    <a:lnTo>
                      <a:pt x="1233" y="66058"/>
                    </a:lnTo>
                    <a:lnTo>
                      <a:pt x="0" y="97352"/>
                    </a:lnTo>
                    <a:lnTo>
                      <a:pt x="689" y="110473"/>
                    </a:lnTo>
                    <a:lnTo>
                      <a:pt x="12005" y="141672"/>
                    </a:lnTo>
                    <a:lnTo>
                      <a:pt x="23663" y="161912"/>
                    </a:lnTo>
                    <a:lnTo>
                      <a:pt x="30521" y="165360"/>
                    </a:lnTo>
                    <a:lnTo>
                      <a:pt x="38067" y="167686"/>
                    </a:lnTo>
                    <a:lnTo>
                      <a:pt x="44067" y="171366"/>
                    </a:lnTo>
                    <a:lnTo>
                      <a:pt x="47572" y="171871"/>
                    </a:lnTo>
                    <a:lnTo>
                      <a:pt x="65407" y="168770"/>
                    </a:lnTo>
                    <a:lnTo>
                      <a:pt x="70770" y="166291"/>
                    </a:lnTo>
                    <a:lnTo>
                      <a:pt x="80681" y="158232"/>
                    </a:lnTo>
                    <a:lnTo>
                      <a:pt x="99821" y="125056"/>
                    </a:lnTo>
                    <a:lnTo>
                      <a:pt x="103792" y="115642"/>
                    </a:lnTo>
                    <a:lnTo>
                      <a:pt x="106783" y="80272"/>
                    </a:lnTo>
                    <a:lnTo>
                      <a:pt x="106953" y="47116"/>
                    </a:lnTo>
                    <a:lnTo>
                      <a:pt x="106967" y="17155"/>
                    </a:lnTo>
                    <a:lnTo>
                      <a:pt x="104852" y="11595"/>
                    </a:lnTo>
                    <a:lnTo>
                      <a:pt x="100818" y="5349"/>
                    </a:lnTo>
                    <a:lnTo>
                      <a:pt x="100021" y="0"/>
                    </a:lnTo>
                    <a:lnTo>
                      <a:pt x="99826" y="32733"/>
                    </a:lnTo>
                    <a:lnTo>
                      <a:pt x="100619" y="42066"/>
                    </a:lnTo>
                    <a:lnTo>
                      <a:pt x="112010" y="75410"/>
                    </a:lnTo>
                    <a:lnTo>
                      <a:pt x="119752" y="91260"/>
                    </a:lnTo>
                    <a:lnTo>
                      <a:pt x="130160" y="106011"/>
                    </a:lnTo>
                    <a:lnTo>
                      <a:pt x="135536" y="119642"/>
                    </a:lnTo>
                    <a:lnTo>
                      <a:pt x="151428" y="134355"/>
                    </a:lnTo>
                    <a:lnTo>
                      <a:pt x="156626" y="137237"/>
                    </a:lnTo>
                    <a:lnTo>
                      <a:pt x="161583" y="139313"/>
                    </a:lnTo>
                    <a:lnTo>
                      <a:pt x="166432" y="142881"/>
                    </a:lnTo>
                    <a:lnTo>
                      <a:pt x="168836" y="143355"/>
                    </a:lnTo>
                    <a:lnTo>
                      <a:pt x="171233" y="142879"/>
                    </a:lnTo>
                    <a:lnTo>
                      <a:pt x="176012" y="141026"/>
                    </a:lnTo>
                    <a:lnTo>
                      <a:pt x="183165" y="139189"/>
                    </a:lnTo>
                    <a:lnTo>
                      <a:pt x="199838" y="12525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SMARTInkShape-2035"/>
              <p:cNvSpPr/>
              <p:nvPr/>
            </p:nvSpPr>
            <p:spPr>
              <a:xfrm>
                <a:off x="8029575" y="2343543"/>
                <a:ext cx="171451" cy="171021"/>
              </a:xfrm>
              <a:custGeom>
                <a:avLst/>
                <a:gdLst/>
                <a:ahLst/>
                <a:cxnLst/>
                <a:rect l="0" t="0" r="0" b="0"/>
                <a:pathLst>
                  <a:path w="171451" h="171021">
                    <a:moveTo>
                      <a:pt x="0" y="85332"/>
                    </a:moveTo>
                    <a:lnTo>
                      <a:pt x="27703" y="85332"/>
                    </a:lnTo>
                    <a:lnTo>
                      <a:pt x="34273" y="83215"/>
                    </a:lnTo>
                    <a:lnTo>
                      <a:pt x="65932" y="63846"/>
                    </a:lnTo>
                    <a:lnTo>
                      <a:pt x="82619" y="51987"/>
                    </a:lnTo>
                    <a:lnTo>
                      <a:pt x="90272" y="44055"/>
                    </a:lnTo>
                    <a:lnTo>
                      <a:pt x="105027" y="21480"/>
                    </a:lnTo>
                    <a:lnTo>
                      <a:pt x="106735" y="15393"/>
                    </a:lnTo>
                    <a:lnTo>
                      <a:pt x="104853" y="12444"/>
                    </a:lnTo>
                    <a:lnTo>
                      <a:pt x="102164" y="8487"/>
                    </a:lnTo>
                    <a:lnTo>
                      <a:pt x="100968" y="4083"/>
                    </a:lnTo>
                    <a:lnTo>
                      <a:pt x="99856" y="2591"/>
                    </a:lnTo>
                    <a:lnTo>
                      <a:pt x="98320" y="1596"/>
                    </a:lnTo>
                    <a:lnTo>
                      <a:pt x="92367" y="196"/>
                    </a:lnTo>
                    <a:lnTo>
                      <a:pt x="90153" y="0"/>
                    </a:lnTo>
                    <a:lnTo>
                      <a:pt x="85576" y="1898"/>
                    </a:lnTo>
                    <a:lnTo>
                      <a:pt x="80896" y="4594"/>
                    </a:lnTo>
                    <a:lnTo>
                      <a:pt x="76171" y="5792"/>
                    </a:lnTo>
                    <a:lnTo>
                      <a:pt x="71424" y="10558"/>
                    </a:lnTo>
                    <a:lnTo>
                      <a:pt x="50006" y="43010"/>
                    </a:lnTo>
                    <a:lnTo>
                      <a:pt x="46038" y="53028"/>
                    </a:lnTo>
                    <a:lnTo>
                      <a:pt x="39026" y="87072"/>
                    </a:lnTo>
                    <a:lnTo>
                      <a:pt x="42421" y="121141"/>
                    </a:lnTo>
                    <a:lnTo>
                      <a:pt x="42666" y="131939"/>
                    </a:lnTo>
                    <a:lnTo>
                      <a:pt x="44319" y="136247"/>
                    </a:lnTo>
                    <a:lnTo>
                      <a:pt x="73766" y="166250"/>
                    </a:lnTo>
                    <a:lnTo>
                      <a:pt x="80675" y="168921"/>
                    </a:lnTo>
                    <a:lnTo>
                      <a:pt x="115601" y="171020"/>
                    </a:lnTo>
                    <a:lnTo>
                      <a:pt x="149588" y="159664"/>
                    </a:lnTo>
                    <a:lnTo>
                      <a:pt x="160386" y="156833"/>
                    </a:lnTo>
                    <a:lnTo>
                      <a:pt x="171450" y="14962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SMARTInkShape-2036"/>
              <p:cNvSpPr/>
              <p:nvPr/>
            </p:nvSpPr>
            <p:spPr>
              <a:xfrm>
                <a:off x="7443788" y="2943225"/>
                <a:ext cx="128588" cy="92870"/>
              </a:xfrm>
              <a:custGeom>
                <a:avLst/>
                <a:gdLst/>
                <a:ahLst/>
                <a:cxnLst/>
                <a:rect l="0" t="0" r="0" b="0"/>
                <a:pathLst>
                  <a:path w="128588" h="92870">
                    <a:moveTo>
                      <a:pt x="0" y="92869"/>
                    </a:moveTo>
                    <a:lnTo>
                      <a:pt x="0" y="82926"/>
                    </a:lnTo>
                    <a:lnTo>
                      <a:pt x="2116" y="78396"/>
                    </a:lnTo>
                    <a:lnTo>
                      <a:pt x="16792" y="61902"/>
                    </a:lnTo>
                    <a:lnTo>
                      <a:pt x="50196" y="40746"/>
                    </a:lnTo>
                    <a:lnTo>
                      <a:pt x="83355" y="19344"/>
                    </a:lnTo>
                    <a:lnTo>
                      <a:pt x="105040" y="9299"/>
                    </a:lnTo>
                    <a:lnTo>
                      <a:pt x="128587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472607" y="5239941"/>
            <a:ext cx="2055912" cy="378620"/>
            <a:chOff x="3516214" y="5236369"/>
            <a:chExt cx="2055912" cy="378620"/>
          </a:xfrm>
        </p:grpSpPr>
        <p:grpSp>
          <p:nvGrpSpPr>
            <p:cNvPr id="164" name="SMARTInkShape-Group559"/>
            <p:cNvGrpSpPr/>
            <p:nvPr/>
          </p:nvGrpSpPr>
          <p:grpSpPr>
            <a:xfrm>
              <a:off x="3516214" y="5236369"/>
              <a:ext cx="848520" cy="328188"/>
              <a:chOff x="3516214" y="5236369"/>
              <a:chExt cx="848520" cy="328188"/>
            </a:xfrm>
          </p:grpSpPr>
          <p:sp>
            <p:nvSpPr>
              <p:cNvPr id="156" name="SMARTInkShape-2037"/>
              <p:cNvSpPr/>
              <p:nvPr/>
            </p:nvSpPr>
            <p:spPr>
              <a:xfrm>
                <a:off x="4250531" y="5365081"/>
                <a:ext cx="114203" cy="192418"/>
              </a:xfrm>
              <a:custGeom>
                <a:avLst/>
                <a:gdLst/>
                <a:ahLst/>
                <a:cxnLst/>
                <a:rect l="0" t="0" r="0" b="0"/>
                <a:pathLst>
                  <a:path w="114203" h="192418">
                    <a:moveTo>
                      <a:pt x="0" y="128463"/>
                    </a:moveTo>
                    <a:lnTo>
                      <a:pt x="17000" y="128463"/>
                    </a:lnTo>
                    <a:lnTo>
                      <a:pt x="52344" y="120721"/>
                    </a:lnTo>
                    <a:lnTo>
                      <a:pt x="61194" y="115674"/>
                    </a:lnTo>
                    <a:lnTo>
                      <a:pt x="94948" y="90353"/>
                    </a:lnTo>
                    <a:lnTo>
                      <a:pt x="102304" y="79424"/>
                    </a:lnTo>
                    <a:lnTo>
                      <a:pt x="112621" y="51502"/>
                    </a:lnTo>
                    <a:lnTo>
                      <a:pt x="114202" y="27157"/>
                    </a:lnTo>
                    <a:lnTo>
                      <a:pt x="112140" y="21789"/>
                    </a:lnTo>
                    <a:lnTo>
                      <a:pt x="97505" y="4666"/>
                    </a:lnTo>
                    <a:lnTo>
                      <a:pt x="92813" y="2005"/>
                    </a:lnTo>
                    <a:lnTo>
                      <a:pt x="83333" y="296"/>
                    </a:lnTo>
                    <a:lnTo>
                      <a:pt x="76197" y="0"/>
                    </a:lnTo>
                    <a:lnTo>
                      <a:pt x="71436" y="2047"/>
                    </a:lnTo>
                    <a:lnTo>
                      <a:pt x="40776" y="23726"/>
                    </a:lnTo>
                    <a:lnTo>
                      <a:pt x="26220" y="47922"/>
                    </a:lnTo>
                    <a:lnTo>
                      <a:pt x="17468" y="71543"/>
                    </a:lnTo>
                    <a:lnTo>
                      <a:pt x="8819" y="104789"/>
                    </a:lnTo>
                    <a:lnTo>
                      <a:pt x="7242" y="133512"/>
                    </a:lnTo>
                    <a:lnTo>
                      <a:pt x="10965" y="147598"/>
                    </a:lnTo>
                    <a:lnTo>
                      <a:pt x="23939" y="169945"/>
                    </a:lnTo>
                    <a:lnTo>
                      <a:pt x="30748" y="176797"/>
                    </a:lnTo>
                    <a:lnTo>
                      <a:pt x="38272" y="181694"/>
                    </a:lnTo>
                    <a:lnTo>
                      <a:pt x="64792" y="191037"/>
                    </a:lnTo>
                    <a:lnTo>
                      <a:pt x="83442" y="192417"/>
                    </a:lnTo>
                    <a:lnTo>
                      <a:pt x="90796" y="190488"/>
                    </a:lnTo>
                    <a:lnTo>
                      <a:pt x="96710" y="187780"/>
                    </a:lnTo>
                    <a:lnTo>
                      <a:pt x="107157" y="1856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SMARTInkShape-2038"/>
              <p:cNvSpPr/>
              <p:nvPr/>
            </p:nvSpPr>
            <p:spPr>
              <a:xfrm>
                <a:off x="4186899" y="5272088"/>
                <a:ext cx="20771" cy="264319"/>
              </a:xfrm>
              <a:custGeom>
                <a:avLst/>
                <a:gdLst/>
                <a:ahLst/>
                <a:cxnLst/>
                <a:rect l="0" t="0" r="0" b="0"/>
                <a:pathLst>
                  <a:path w="20771" h="264319">
                    <a:moveTo>
                      <a:pt x="6482" y="0"/>
                    </a:moveTo>
                    <a:lnTo>
                      <a:pt x="6482" y="3792"/>
                    </a:lnTo>
                    <a:lnTo>
                      <a:pt x="4366" y="7770"/>
                    </a:lnTo>
                    <a:lnTo>
                      <a:pt x="1573" y="12184"/>
                    </a:lnTo>
                    <a:lnTo>
                      <a:pt x="0" y="19925"/>
                    </a:lnTo>
                    <a:lnTo>
                      <a:pt x="1586" y="44828"/>
                    </a:lnTo>
                    <a:lnTo>
                      <a:pt x="5515" y="79498"/>
                    </a:lnTo>
                    <a:lnTo>
                      <a:pt x="6291" y="108924"/>
                    </a:lnTo>
                    <a:lnTo>
                      <a:pt x="6426" y="138460"/>
                    </a:lnTo>
                    <a:lnTo>
                      <a:pt x="6471" y="168461"/>
                    </a:lnTo>
                    <a:lnTo>
                      <a:pt x="6480" y="201286"/>
                    </a:lnTo>
                    <a:lnTo>
                      <a:pt x="7276" y="228084"/>
                    </a:lnTo>
                    <a:lnTo>
                      <a:pt x="13185" y="249722"/>
                    </a:lnTo>
                    <a:lnTo>
                      <a:pt x="13332" y="252206"/>
                    </a:lnTo>
                    <a:lnTo>
                      <a:pt x="15612" y="257083"/>
                    </a:lnTo>
                    <a:lnTo>
                      <a:pt x="20770" y="2643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SMARTInkShape-2039"/>
              <p:cNvSpPr/>
              <p:nvPr/>
            </p:nvSpPr>
            <p:spPr>
              <a:xfrm>
                <a:off x="4058536" y="5365376"/>
                <a:ext cx="141990" cy="163551"/>
              </a:xfrm>
              <a:custGeom>
                <a:avLst/>
                <a:gdLst/>
                <a:ahLst/>
                <a:cxnLst/>
                <a:rect l="0" t="0" r="0" b="0"/>
                <a:pathLst>
                  <a:path w="141990" h="163551">
                    <a:moveTo>
                      <a:pt x="141989" y="49587"/>
                    </a:moveTo>
                    <a:lnTo>
                      <a:pt x="141989" y="45794"/>
                    </a:lnTo>
                    <a:lnTo>
                      <a:pt x="141195" y="44677"/>
                    </a:lnTo>
                    <a:lnTo>
                      <a:pt x="139872" y="43932"/>
                    </a:lnTo>
                    <a:lnTo>
                      <a:pt x="138197" y="43436"/>
                    </a:lnTo>
                    <a:lnTo>
                      <a:pt x="134218" y="38651"/>
                    </a:lnTo>
                    <a:lnTo>
                      <a:pt x="111022" y="11545"/>
                    </a:lnTo>
                    <a:lnTo>
                      <a:pt x="91687" y="2767"/>
                    </a:lnTo>
                    <a:lnTo>
                      <a:pt x="72110" y="0"/>
                    </a:lnTo>
                    <a:lnTo>
                      <a:pt x="52926" y="457"/>
                    </a:lnTo>
                    <a:lnTo>
                      <a:pt x="35431" y="5308"/>
                    </a:lnTo>
                    <a:lnTo>
                      <a:pt x="27691" y="9534"/>
                    </a:lnTo>
                    <a:lnTo>
                      <a:pt x="18870" y="20169"/>
                    </a:lnTo>
                    <a:lnTo>
                      <a:pt x="3601" y="54683"/>
                    </a:lnTo>
                    <a:lnTo>
                      <a:pt x="0" y="73465"/>
                    </a:lnTo>
                    <a:lnTo>
                      <a:pt x="171" y="87706"/>
                    </a:lnTo>
                    <a:lnTo>
                      <a:pt x="11322" y="121173"/>
                    </a:lnTo>
                    <a:lnTo>
                      <a:pt x="20605" y="139898"/>
                    </a:lnTo>
                    <a:lnTo>
                      <a:pt x="33874" y="155267"/>
                    </a:lnTo>
                    <a:lnTo>
                      <a:pt x="42609" y="160056"/>
                    </a:lnTo>
                    <a:lnTo>
                      <a:pt x="62836" y="163550"/>
                    </a:lnTo>
                    <a:lnTo>
                      <a:pt x="69504" y="162943"/>
                    </a:lnTo>
                    <a:lnTo>
                      <a:pt x="85851" y="157345"/>
                    </a:lnTo>
                    <a:lnTo>
                      <a:pt x="107060" y="140938"/>
                    </a:lnTo>
                    <a:lnTo>
                      <a:pt x="120558" y="12102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SMARTInkShape-2040"/>
              <p:cNvSpPr/>
              <p:nvPr/>
            </p:nvSpPr>
            <p:spPr>
              <a:xfrm>
                <a:off x="3986213" y="5300663"/>
                <a:ext cx="1" cy="7144"/>
              </a:xfrm>
              <a:custGeom>
                <a:avLst/>
                <a:gdLst/>
                <a:ahLst/>
                <a:cxnLst/>
                <a:rect l="0" t="0" r="0" b="0"/>
                <a:pathLst>
                  <a:path w="1" h="7144">
                    <a:moveTo>
                      <a:pt x="0" y="7143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SMARTInkShape-2041"/>
              <p:cNvSpPr/>
              <p:nvPr/>
            </p:nvSpPr>
            <p:spPr>
              <a:xfrm>
                <a:off x="4000500" y="5364956"/>
                <a:ext cx="21432" cy="192883"/>
              </a:xfrm>
              <a:custGeom>
                <a:avLst/>
                <a:gdLst/>
                <a:ahLst/>
                <a:cxnLst/>
                <a:rect l="0" t="0" r="0" b="0"/>
                <a:pathLst>
                  <a:path w="21432" h="192883">
                    <a:moveTo>
                      <a:pt x="0" y="0"/>
                    </a:moveTo>
                    <a:lnTo>
                      <a:pt x="0" y="33535"/>
                    </a:lnTo>
                    <a:lnTo>
                      <a:pt x="0" y="69157"/>
                    </a:lnTo>
                    <a:lnTo>
                      <a:pt x="0" y="104191"/>
                    </a:lnTo>
                    <a:lnTo>
                      <a:pt x="794" y="134694"/>
                    </a:lnTo>
                    <a:lnTo>
                      <a:pt x="10642" y="169261"/>
                    </a:lnTo>
                    <a:lnTo>
                      <a:pt x="14361" y="182453"/>
                    </a:lnTo>
                    <a:lnTo>
                      <a:pt x="21431" y="19288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SMARTInkShape-2042"/>
              <p:cNvSpPr/>
              <p:nvPr/>
            </p:nvSpPr>
            <p:spPr>
              <a:xfrm>
                <a:off x="3600744" y="5286725"/>
                <a:ext cx="114007" cy="263970"/>
              </a:xfrm>
              <a:custGeom>
                <a:avLst/>
                <a:gdLst/>
                <a:ahLst/>
                <a:cxnLst/>
                <a:rect l="0" t="0" r="0" b="0"/>
                <a:pathLst>
                  <a:path w="114007" h="263970">
                    <a:moveTo>
                      <a:pt x="6850" y="35369"/>
                    </a:moveTo>
                    <a:lnTo>
                      <a:pt x="6850" y="69161"/>
                    </a:lnTo>
                    <a:lnTo>
                      <a:pt x="6850" y="102864"/>
                    </a:lnTo>
                    <a:lnTo>
                      <a:pt x="6850" y="137897"/>
                    </a:lnTo>
                    <a:lnTo>
                      <a:pt x="7644" y="156764"/>
                    </a:lnTo>
                    <a:lnTo>
                      <a:pt x="12504" y="184114"/>
                    </a:lnTo>
                    <a:lnTo>
                      <a:pt x="13699" y="215652"/>
                    </a:lnTo>
                    <a:lnTo>
                      <a:pt x="13991" y="248210"/>
                    </a:lnTo>
                    <a:lnTo>
                      <a:pt x="13198" y="248701"/>
                    </a:lnTo>
                    <a:lnTo>
                      <a:pt x="7842" y="249552"/>
                    </a:lnTo>
                    <a:lnTo>
                      <a:pt x="7512" y="248801"/>
                    </a:lnTo>
                    <a:lnTo>
                      <a:pt x="6876" y="219150"/>
                    </a:lnTo>
                    <a:lnTo>
                      <a:pt x="6853" y="187246"/>
                    </a:lnTo>
                    <a:lnTo>
                      <a:pt x="6850" y="154859"/>
                    </a:lnTo>
                    <a:lnTo>
                      <a:pt x="6056" y="142451"/>
                    </a:lnTo>
                    <a:lnTo>
                      <a:pt x="699" y="112842"/>
                    </a:lnTo>
                    <a:lnTo>
                      <a:pt x="0" y="84606"/>
                    </a:lnTo>
                    <a:lnTo>
                      <a:pt x="5399" y="51123"/>
                    </a:lnTo>
                    <a:lnTo>
                      <a:pt x="10355" y="27103"/>
                    </a:lnTo>
                    <a:lnTo>
                      <a:pt x="16708" y="14046"/>
                    </a:lnTo>
                    <a:lnTo>
                      <a:pt x="21285" y="10018"/>
                    </a:lnTo>
                    <a:lnTo>
                      <a:pt x="28325" y="5632"/>
                    </a:lnTo>
                    <a:lnTo>
                      <a:pt x="33063" y="2309"/>
                    </a:lnTo>
                    <a:lnTo>
                      <a:pt x="40193" y="438"/>
                    </a:lnTo>
                    <a:lnTo>
                      <a:pt x="44952" y="0"/>
                    </a:lnTo>
                    <a:lnTo>
                      <a:pt x="65388" y="5832"/>
                    </a:lnTo>
                    <a:lnTo>
                      <a:pt x="70702" y="10599"/>
                    </a:lnTo>
                    <a:lnTo>
                      <a:pt x="92563" y="43053"/>
                    </a:lnTo>
                    <a:lnTo>
                      <a:pt x="103686" y="67190"/>
                    </a:lnTo>
                    <a:lnTo>
                      <a:pt x="111493" y="102182"/>
                    </a:lnTo>
                    <a:lnTo>
                      <a:pt x="113785" y="137837"/>
                    </a:lnTo>
                    <a:lnTo>
                      <a:pt x="113977" y="167631"/>
                    </a:lnTo>
                    <a:lnTo>
                      <a:pt x="114000" y="202283"/>
                    </a:lnTo>
                    <a:lnTo>
                      <a:pt x="114006" y="236479"/>
                    </a:lnTo>
                    <a:lnTo>
                      <a:pt x="113212" y="244607"/>
                    </a:lnTo>
                    <a:lnTo>
                      <a:pt x="106862" y="26396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SMARTInkShape-2043"/>
              <p:cNvSpPr/>
              <p:nvPr/>
            </p:nvSpPr>
            <p:spPr>
              <a:xfrm>
                <a:off x="3766203" y="5336385"/>
                <a:ext cx="191006" cy="228172"/>
              </a:xfrm>
              <a:custGeom>
                <a:avLst/>
                <a:gdLst/>
                <a:ahLst/>
                <a:cxnLst/>
                <a:rect l="0" t="0" r="0" b="0"/>
                <a:pathLst>
                  <a:path w="191006" h="228172">
                    <a:moveTo>
                      <a:pt x="127141" y="14284"/>
                    </a:moveTo>
                    <a:lnTo>
                      <a:pt x="123349" y="14284"/>
                    </a:lnTo>
                    <a:lnTo>
                      <a:pt x="119370" y="12167"/>
                    </a:lnTo>
                    <a:lnTo>
                      <a:pt x="108008" y="2893"/>
                    </a:lnTo>
                    <a:lnTo>
                      <a:pt x="103292" y="1283"/>
                    </a:lnTo>
                    <a:lnTo>
                      <a:pt x="69151" y="109"/>
                    </a:lnTo>
                    <a:lnTo>
                      <a:pt x="33984" y="0"/>
                    </a:lnTo>
                    <a:lnTo>
                      <a:pt x="25413" y="792"/>
                    </a:lnTo>
                    <a:lnTo>
                      <a:pt x="16125" y="5700"/>
                    </a:lnTo>
                    <a:lnTo>
                      <a:pt x="8346" y="12975"/>
                    </a:lnTo>
                    <a:lnTo>
                      <a:pt x="1807" y="24038"/>
                    </a:lnTo>
                    <a:lnTo>
                      <a:pt x="0" y="29996"/>
                    </a:lnTo>
                    <a:lnTo>
                      <a:pt x="311" y="32696"/>
                    </a:lnTo>
                    <a:lnTo>
                      <a:pt x="10823" y="52474"/>
                    </a:lnTo>
                    <a:lnTo>
                      <a:pt x="29524" y="73725"/>
                    </a:lnTo>
                    <a:lnTo>
                      <a:pt x="52726" y="87827"/>
                    </a:lnTo>
                    <a:lnTo>
                      <a:pt x="56100" y="91887"/>
                    </a:lnTo>
                    <a:lnTo>
                      <a:pt x="88292" y="109239"/>
                    </a:lnTo>
                    <a:lnTo>
                      <a:pt x="122334" y="133461"/>
                    </a:lnTo>
                    <a:lnTo>
                      <a:pt x="155713" y="158794"/>
                    </a:lnTo>
                    <a:lnTo>
                      <a:pt x="186548" y="188020"/>
                    </a:lnTo>
                    <a:lnTo>
                      <a:pt x="189263" y="194952"/>
                    </a:lnTo>
                    <a:lnTo>
                      <a:pt x="191005" y="208545"/>
                    </a:lnTo>
                    <a:lnTo>
                      <a:pt x="189127" y="213864"/>
                    </a:lnTo>
                    <a:lnTo>
                      <a:pt x="181454" y="223746"/>
                    </a:lnTo>
                    <a:lnTo>
                      <a:pt x="172711" y="226441"/>
                    </a:lnTo>
                    <a:lnTo>
                      <a:pt x="151488" y="228171"/>
                    </a:lnTo>
                    <a:lnTo>
                      <a:pt x="115903" y="220770"/>
                    </a:lnTo>
                    <a:lnTo>
                      <a:pt x="84546" y="209222"/>
                    </a:lnTo>
                    <a:lnTo>
                      <a:pt x="79694" y="208536"/>
                    </a:lnTo>
                    <a:lnTo>
                      <a:pt x="70070" y="203541"/>
                    </a:lnTo>
                    <a:lnTo>
                      <a:pt x="41416" y="18573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SMARTInkShape-2044"/>
              <p:cNvSpPr/>
              <p:nvPr/>
            </p:nvSpPr>
            <p:spPr>
              <a:xfrm>
                <a:off x="3516214" y="5236369"/>
                <a:ext cx="12800" cy="321470"/>
              </a:xfrm>
              <a:custGeom>
                <a:avLst/>
                <a:gdLst/>
                <a:ahLst/>
                <a:cxnLst/>
                <a:rect l="0" t="0" r="0" b="0"/>
                <a:pathLst>
                  <a:path w="12800" h="321470">
                    <a:moveTo>
                      <a:pt x="5655" y="0"/>
                    </a:moveTo>
                    <a:lnTo>
                      <a:pt x="1863" y="0"/>
                    </a:lnTo>
                    <a:lnTo>
                      <a:pt x="1539" y="794"/>
                    </a:lnTo>
                    <a:lnTo>
                      <a:pt x="5189" y="7275"/>
                    </a:lnTo>
                    <a:lnTo>
                      <a:pt x="5653" y="41901"/>
                    </a:lnTo>
                    <a:lnTo>
                      <a:pt x="5654" y="75789"/>
                    </a:lnTo>
                    <a:lnTo>
                      <a:pt x="4861" y="86865"/>
                    </a:lnTo>
                    <a:lnTo>
                      <a:pt x="0" y="113261"/>
                    </a:lnTo>
                    <a:lnTo>
                      <a:pt x="1069" y="140450"/>
                    </a:lnTo>
                    <a:lnTo>
                      <a:pt x="5051" y="173365"/>
                    </a:lnTo>
                    <a:lnTo>
                      <a:pt x="5575" y="207421"/>
                    </a:lnTo>
                    <a:lnTo>
                      <a:pt x="5648" y="240110"/>
                    </a:lnTo>
                    <a:lnTo>
                      <a:pt x="5654" y="275197"/>
                    </a:lnTo>
                    <a:lnTo>
                      <a:pt x="6449" y="290162"/>
                    </a:lnTo>
                    <a:lnTo>
                      <a:pt x="12137" y="311182"/>
                    </a:lnTo>
                    <a:lnTo>
                      <a:pt x="12799" y="32146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SMARTInkShape-Group560"/>
            <p:cNvGrpSpPr/>
            <p:nvPr/>
          </p:nvGrpSpPr>
          <p:grpSpPr>
            <a:xfrm>
              <a:off x="4551462" y="5257809"/>
              <a:ext cx="1020664" cy="357180"/>
              <a:chOff x="4551462" y="5257809"/>
              <a:chExt cx="1020664" cy="357180"/>
            </a:xfrm>
          </p:grpSpPr>
          <p:sp>
            <p:nvSpPr>
              <p:cNvPr id="165" name="SMARTInkShape-2045"/>
              <p:cNvSpPr/>
              <p:nvPr/>
            </p:nvSpPr>
            <p:spPr>
              <a:xfrm>
                <a:off x="5243513" y="5415000"/>
                <a:ext cx="148158" cy="164083"/>
              </a:xfrm>
              <a:custGeom>
                <a:avLst/>
                <a:gdLst/>
                <a:ahLst/>
                <a:cxnLst/>
                <a:rect l="0" t="0" r="0" b="0"/>
                <a:pathLst>
                  <a:path w="148158" h="164083">
                    <a:moveTo>
                      <a:pt x="0" y="92831"/>
                    </a:moveTo>
                    <a:lnTo>
                      <a:pt x="31921" y="92831"/>
                    </a:lnTo>
                    <a:lnTo>
                      <a:pt x="61203" y="92038"/>
                    </a:lnTo>
                    <a:lnTo>
                      <a:pt x="95656" y="82888"/>
                    </a:lnTo>
                    <a:lnTo>
                      <a:pt x="128486" y="66613"/>
                    </a:lnTo>
                    <a:lnTo>
                      <a:pt x="144615" y="54728"/>
                    </a:lnTo>
                    <a:lnTo>
                      <a:pt x="147617" y="45734"/>
                    </a:lnTo>
                    <a:lnTo>
                      <a:pt x="148157" y="35387"/>
                    </a:lnTo>
                    <a:lnTo>
                      <a:pt x="142649" y="17023"/>
                    </a:lnTo>
                    <a:lnTo>
                      <a:pt x="139334" y="12043"/>
                    </a:lnTo>
                    <a:lnTo>
                      <a:pt x="129214" y="4777"/>
                    </a:lnTo>
                    <a:lnTo>
                      <a:pt x="119953" y="1389"/>
                    </a:lnTo>
                    <a:lnTo>
                      <a:pt x="87710" y="0"/>
                    </a:lnTo>
                    <a:lnTo>
                      <a:pt x="80522" y="2096"/>
                    </a:lnTo>
                    <a:lnTo>
                      <a:pt x="73887" y="4879"/>
                    </a:lnTo>
                    <a:lnTo>
                      <a:pt x="65647" y="6116"/>
                    </a:lnTo>
                    <a:lnTo>
                      <a:pt x="48290" y="18190"/>
                    </a:lnTo>
                    <a:lnTo>
                      <a:pt x="32498" y="32991"/>
                    </a:lnTo>
                    <a:lnTo>
                      <a:pt x="26878" y="41365"/>
                    </a:lnTo>
                    <a:lnTo>
                      <a:pt x="15989" y="72925"/>
                    </a:lnTo>
                    <a:lnTo>
                      <a:pt x="14623" y="90751"/>
                    </a:lnTo>
                    <a:lnTo>
                      <a:pt x="23119" y="122907"/>
                    </a:lnTo>
                    <a:lnTo>
                      <a:pt x="29075" y="134022"/>
                    </a:lnTo>
                    <a:lnTo>
                      <a:pt x="38198" y="144889"/>
                    </a:lnTo>
                    <a:lnTo>
                      <a:pt x="58546" y="159477"/>
                    </a:lnTo>
                    <a:lnTo>
                      <a:pt x="65973" y="162139"/>
                    </a:lnTo>
                    <a:lnTo>
                      <a:pt x="98669" y="164082"/>
                    </a:lnTo>
                    <a:lnTo>
                      <a:pt x="108147" y="163392"/>
                    </a:lnTo>
                    <a:lnTo>
                      <a:pt x="125875" y="157780"/>
                    </a:lnTo>
                    <a:lnTo>
                      <a:pt x="135731" y="15712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SMARTInkShape-2046"/>
              <p:cNvSpPr/>
              <p:nvPr/>
            </p:nvSpPr>
            <p:spPr>
              <a:xfrm>
                <a:off x="4729163" y="5407844"/>
                <a:ext cx="178594" cy="21407"/>
              </a:xfrm>
              <a:custGeom>
                <a:avLst/>
                <a:gdLst/>
                <a:ahLst/>
                <a:cxnLst/>
                <a:rect l="0" t="0" r="0" b="0"/>
                <a:pathLst>
                  <a:path w="178594" h="21407">
                    <a:moveTo>
                      <a:pt x="0" y="7119"/>
                    </a:moveTo>
                    <a:lnTo>
                      <a:pt x="3792" y="7119"/>
                    </a:lnTo>
                    <a:lnTo>
                      <a:pt x="4909" y="6325"/>
                    </a:lnTo>
                    <a:lnTo>
                      <a:pt x="5654" y="5002"/>
                    </a:lnTo>
                    <a:lnTo>
                      <a:pt x="6150" y="3326"/>
                    </a:lnTo>
                    <a:lnTo>
                      <a:pt x="7275" y="2209"/>
                    </a:lnTo>
                    <a:lnTo>
                      <a:pt x="10641" y="968"/>
                    </a:lnTo>
                    <a:lnTo>
                      <a:pt x="37136" y="0"/>
                    </a:lnTo>
                    <a:lnTo>
                      <a:pt x="67866" y="5683"/>
                    </a:lnTo>
                    <a:lnTo>
                      <a:pt x="100639" y="12976"/>
                    </a:lnTo>
                    <a:lnTo>
                      <a:pt x="128042" y="16209"/>
                    </a:lnTo>
                    <a:lnTo>
                      <a:pt x="142713" y="19866"/>
                    </a:lnTo>
                    <a:lnTo>
                      <a:pt x="178593" y="2140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SMARTInkShape-2047"/>
              <p:cNvSpPr/>
              <p:nvPr/>
            </p:nvSpPr>
            <p:spPr>
              <a:xfrm>
                <a:off x="5065250" y="5329274"/>
                <a:ext cx="142519" cy="221421"/>
              </a:xfrm>
              <a:custGeom>
                <a:avLst/>
                <a:gdLst/>
                <a:ahLst/>
                <a:cxnLst/>
                <a:rect l="0" t="0" r="0" b="0"/>
                <a:pathLst>
                  <a:path w="142519" h="221421">
                    <a:moveTo>
                      <a:pt x="135400" y="92832"/>
                    </a:moveTo>
                    <a:lnTo>
                      <a:pt x="135400" y="79563"/>
                    </a:lnTo>
                    <a:lnTo>
                      <a:pt x="140310" y="73043"/>
                    </a:lnTo>
                    <a:lnTo>
                      <a:pt x="141882" y="66419"/>
                    </a:lnTo>
                    <a:lnTo>
                      <a:pt x="142518" y="43788"/>
                    </a:lnTo>
                    <a:lnTo>
                      <a:pt x="140415" y="37167"/>
                    </a:lnTo>
                    <a:lnTo>
                      <a:pt x="130186" y="21526"/>
                    </a:lnTo>
                    <a:lnTo>
                      <a:pt x="128320" y="16690"/>
                    </a:lnTo>
                    <a:lnTo>
                      <a:pt x="118426" y="4734"/>
                    </a:lnTo>
                    <a:lnTo>
                      <a:pt x="113833" y="2084"/>
                    </a:lnTo>
                    <a:lnTo>
                      <a:pt x="104417" y="382"/>
                    </a:lnTo>
                    <a:lnTo>
                      <a:pt x="86361" y="0"/>
                    </a:lnTo>
                    <a:lnTo>
                      <a:pt x="79738" y="2097"/>
                    </a:lnTo>
                    <a:lnTo>
                      <a:pt x="74149" y="4880"/>
                    </a:lnTo>
                    <a:lnTo>
                      <a:pt x="57876" y="10606"/>
                    </a:lnTo>
                    <a:lnTo>
                      <a:pt x="51204" y="16864"/>
                    </a:lnTo>
                    <a:lnTo>
                      <a:pt x="28284" y="50479"/>
                    </a:lnTo>
                    <a:lnTo>
                      <a:pt x="13960" y="80706"/>
                    </a:lnTo>
                    <a:lnTo>
                      <a:pt x="5323" y="113826"/>
                    </a:lnTo>
                    <a:lnTo>
                      <a:pt x="1344" y="128422"/>
                    </a:lnTo>
                    <a:lnTo>
                      <a:pt x="0" y="147575"/>
                    </a:lnTo>
                    <a:lnTo>
                      <a:pt x="3559" y="161881"/>
                    </a:lnTo>
                    <a:lnTo>
                      <a:pt x="16470" y="184312"/>
                    </a:lnTo>
                    <a:lnTo>
                      <a:pt x="23275" y="191169"/>
                    </a:lnTo>
                    <a:lnTo>
                      <a:pt x="58121" y="216628"/>
                    </a:lnTo>
                    <a:lnTo>
                      <a:pt x="65600" y="219290"/>
                    </a:lnTo>
                    <a:lnTo>
                      <a:pt x="99681" y="22142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SMARTInkShape-2048"/>
              <p:cNvSpPr/>
              <p:nvPr/>
            </p:nvSpPr>
            <p:spPr>
              <a:xfrm>
                <a:off x="4786316" y="5257809"/>
                <a:ext cx="100010" cy="292886"/>
              </a:xfrm>
              <a:custGeom>
                <a:avLst/>
                <a:gdLst/>
                <a:ahLst/>
                <a:cxnLst/>
                <a:rect l="0" t="0" r="0" b="0"/>
                <a:pathLst>
                  <a:path w="100010" h="292886">
                    <a:moveTo>
                      <a:pt x="100009" y="21422"/>
                    </a:moveTo>
                    <a:lnTo>
                      <a:pt x="93512" y="15719"/>
                    </a:lnTo>
                    <a:lnTo>
                      <a:pt x="82915" y="10031"/>
                    </a:lnTo>
                    <a:lnTo>
                      <a:pt x="74395" y="7199"/>
                    </a:lnTo>
                    <a:lnTo>
                      <a:pt x="66843" y="2480"/>
                    </a:lnTo>
                    <a:lnTo>
                      <a:pt x="58785" y="728"/>
                    </a:lnTo>
                    <a:lnTo>
                      <a:pt x="26241" y="10"/>
                    </a:lnTo>
                    <a:lnTo>
                      <a:pt x="20127" y="0"/>
                    </a:lnTo>
                    <a:lnTo>
                      <a:pt x="18179" y="790"/>
                    </a:lnTo>
                    <a:lnTo>
                      <a:pt x="16881" y="2111"/>
                    </a:lnTo>
                    <a:lnTo>
                      <a:pt x="2994" y="26399"/>
                    </a:lnTo>
                    <a:lnTo>
                      <a:pt x="391" y="47958"/>
                    </a:lnTo>
                    <a:lnTo>
                      <a:pt x="31" y="82372"/>
                    </a:lnTo>
                    <a:lnTo>
                      <a:pt x="0" y="115618"/>
                    </a:lnTo>
                    <a:lnTo>
                      <a:pt x="791" y="142334"/>
                    </a:lnTo>
                    <a:lnTo>
                      <a:pt x="7768" y="170072"/>
                    </a:lnTo>
                    <a:lnTo>
                      <a:pt x="12997" y="205478"/>
                    </a:lnTo>
                    <a:lnTo>
                      <a:pt x="16231" y="234886"/>
                    </a:lnTo>
                    <a:lnTo>
                      <a:pt x="20401" y="250825"/>
                    </a:lnTo>
                    <a:lnTo>
                      <a:pt x="23409" y="271873"/>
                    </a:lnTo>
                    <a:lnTo>
                      <a:pt x="27892" y="284709"/>
                    </a:lnTo>
                    <a:lnTo>
                      <a:pt x="28572" y="292885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SMARTInkShape-2049"/>
              <p:cNvSpPr/>
              <p:nvPr/>
            </p:nvSpPr>
            <p:spPr>
              <a:xfrm>
                <a:off x="5543550" y="5322094"/>
                <a:ext cx="28576" cy="292895"/>
              </a:xfrm>
              <a:custGeom>
                <a:avLst/>
                <a:gdLst/>
                <a:ahLst/>
                <a:cxnLst/>
                <a:rect l="0" t="0" r="0" b="0"/>
                <a:pathLst>
                  <a:path w="28576" h="292895">
                    <a:moveTo>
                      <a:pt x="0" y="0"/>
                    </a:moveTo>
                    <a:lnTo>
                      <a:pt x="0" y="31434"/>
                    </a:lnTo>
                    <a:lnTo>
                      <a:pt x="794" y="52011"/>
                    </a:lnTo>
                    <a:lnTo>
                      <a:pt x="9943" y="83735"/>
                    </a:lnTo>
                    <a:lnTo>
                      <a:pt x="13715" y="119065"/>
                    </a:lnTo>
                    <a:lnTo>
                      <a:pt x="15006" y="149852"/>
                    </a:lnTo>
                    <a:lnTo>
                      <a:pt x="21556" y="182339"/>
                    </a:lnTo>
                    <a:lnTo>
                      <a:pt x="27494" y="217059"/>
                    </a:lnTo>
                    <a:lnTo>
                      <a:pt x="28511" y="251501"/>
                    </a:lnTo>
                    <a:lnTo>
                      <a:pt x="28574" y="285733"/>
                    </a:lnTo>
                    <a:lnTo>
                      <a:pt x="28575" y="29289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SMARTInkShape-2050"/>
              <p:cNvSpPr/>
              <p:nvPr/>
            </p:nvSpPr>
            <p:spPr>
              <a:xfrm>
                <a:off x="5457827" y="5357813"/>
                <a:ext cx="28574" cy="214313"/>
              </a:xfrm>
              <a:custGeom>
                <a:avLst/>
                <a:gdLst/>
                <a:ahLst/>
                <a:cxnLst/>
                <a:rect l="0" t="0" r="0" b="0"/>
                <a:pathLst>
                  <a:path w="28574" h="214313">
                    <a:moveTo>
                      <a:pt x="7142" y="0"/>
                    </a:moveTo>
                    <a:lnTo>
                      <a:pt x="3350" y="0"/>
                    </a:lnTo>
                    <a:lnTo>
                      <a:pt x="2232" y="793"/>
                    </a:lnTo>
                    <a:lnTo>
                      <a:pt x="1487" y="2116"/>
                    </a:lnTo>
                    <a:lnTo>
                      <a:pt x="194" y="7275"/>
                    </a:lnTo>
                    <a:lnTo>
                      <a:pt x="0" y="37136"/>
                    </a:lnTo>
                    <a:lnTo>
                      <a:pt x="6149" y="68396"/>
                    </a:lnTo>
                    <a:lnTo>
                      <a:pt x="10847" y="101365"/>
                    </a:lnTo>
                    <a:lnTo>
                      <a:pt x="13984" y="133050"/>
                    </a:lnTo>
                    <a:lnTo>
                      <a:pt x="15020" y="152340"/>
                    </a:lnTo>
                    <a:lnTo>
                      <a:pt x="20984" y="183617"/>
                    </a:lnTo>
                    <a:lnTo>
                      <a:pt x="21133" y="186705"/>
                    </a:lnTo>
                    <a:lnTo>
                      <a:pt x="23414" y="192252"/>
                    </a:lnTo>
                    <a:lnTo>
                      <a:pt x="25134" y="194843"/>
                    </a:lnTo>
                    <a:lnTo>
                      <a:pt x="28573" y="21431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SMARTInkShape-2051"/>
              <p:cNvSpPr/>
              <p:nvPr/>
            </p:nvSpPr>
            <p:spPr>
              <a:xfrm>
                <a:off x="4551462" y="5343525"/>
                <a:ext cx="141375" cy="228154"/>
              </a:xfrm>
              <a:custGeom>
                <a:avLst/>
                <a:gdLst/>
                <a:ahLst/>
                <a:cxnLst/>
                <a:rect l="0" t="0" r="0" b="0"/>
                <a:pathLst>
                  <a:path w="141375" h="228154">
                    <a:moveTo>
                      <a:pt x="91976" y="50006"/>
                    </a:moveTo>
                    <a:lnTo>
                      <a:pt x="81334" y="39364"/>
                    </a:lnTo>
                    <a:lnTo>
                      <a:pt x="77192" y="37339"/>
                    </a:lnTo>
                    <a:lnTo>
                      <a:pt x="57659" y="35747"/>
                    </a:lnTo>
                    <a:lnTo>
                      <a:pt x="49088" y="39520"/>
                    </a:lnTo>
                    <a:lnTo>
                      <a:pt x="43016" y="45610"/>
                    </a:lnTo>
                    <a:lnTo>
                      <a:pt x="18449" y="77673"/>
                    </a:lnTo>
                    <a:lnTo>
                      <a:pt x="4868" y="103184"/>
                    </a:lnTo>
                    <a:lnTo>
                      <a:pt x="245" y="138239"/>
                    </a:lnTo>
                    <a:lnTo>
                      <a:pt x="0" y="173215"/>
                    </a:lnTo>
                    <a:lnTo>
                      <a:pt x="4840" y="187143"/>
                    </a:lnTo>
                    <a:lnTo>
                      <a:pt x="22957" y="215570"/>
                    </a:lnTo>
                    <a:lnTo>
                      <a:pt x="33867" y="223504"/>
                    </a:lnTo>
                    <a:lnTo>
                      <a:pt x="43361" y="227090"/>
                    </a:lnTo>
                    <a:lnTo>
                      <a:pt x="54993" y="228153"/>
                    </a:lnTo>
                    <a:lnTo>
                      <a:pt x="68494" y="224675"/>
                    </a:lnTo>
                    <a:lnTo>
                      <a:pt x="100559" y="208004"/>
                    </a:lnTo>
                    <a:lnTo>
                      <a:pt x="117185" y="194804"/>
                    </a:lnTo>
                    <a:lnTo>
                      <a:pt x="123023" y="185534"/>
                    </a:lnTo>
                    <a:lnTo>
                      <a:pt x="137364" y="152388"/>
                    </a:lnTo>
                    <a:lnTo>
                      <a:pt x="141374" y="122931"/>
                    </a:lnTo>
                    <a:lnTo>
                      <a:pt x="138069" y="91311"/>
                    </a:lnTo>
                    <a:lnTo>
                      <a:pt x="127493" y="58513"/>
                    </a:lnTo>
                    <a:lnTo>
                      <a:pt x="114968" y="33517"/>
                    </a:lnTo>
                    <a:lnTo>
                      <a:pt x="89888" y="5187"/>
                    </a:lnTo>
                    <a:lnTo>
                      <a:pt x="84962" y="2306"/>
                    </a:lnTo>
                    <a:lnTo>
                      <a:pt x="75610" y="683"/>
                    </a:lnTo>
                    <a:lnTo>
                      <a:pt x="56257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9" name="SMARTInkShape-Group562"/>
          <p:cNvGrpSpPr/>
          <p:nvPr/>
        </p:nvGrpSpPr>
        <p:grpSpPr>
          <a:xfrm>
            <a:off x="1858399" y="1862273"/>
            <a:ext cx="1435483" cy="757213"/>
            <a:chOff x="1121981" y="2057426"/>
            <a:chExt cx="1435483" cy="757213"/>
          </a:xfrm>
        </p:grpSpPr>
        <p:sp>
          <p:nvSpPr>
            <p:cNvPr id="173" name="SMARTInkShape-2052"/>
            <p:cNvSpPr/>
            <p:nvPr/>
          </p:nvSpPr>
          <p:spPr>
            <a:xfrm>
              <a:off x="1850269" y="2135989"/>
              <a:ext cx="184494" cy="235403"/>
            </a:xfrm>
            <a:custGeom>
              <a:avLst/>
              <a:gdLst/>
              <a:ahLst/>
              <a:cxnLst/>
              <a:rect l="0" t="0" r="0" b="0"/>
              <a:pathLst>
                <a:path w="184494" h="235403">
                  <a:moveTo>
                    <a:pt x="107119" y="7136"/>
                  </a:moveTo>
                  <a:lnTo>
                    <a:pt x="107119" y="985"/>
                  </a:lnTo>
                  <a:lnTo>
                    <a:pt x="106325" y="654"/>
                  </a:lnTo>
                  <a:lnTo>
                    <a:pt x="86326" y="0"/>
                  </a:lnTo>
                  <a:lnTo>
                    <a:pt x="79886" y="2112"/>
                  </a:lnTo>
                  <a:lnTo>
                    <a:pt x="44791" y="21479"/>
                  </a:lnTo>
                  <a:lnTo>
                    <a:pt x="12197" y="52086"/>
                  </a:lnTo>
                  <a:lnTo>
                    <a:pt x="3202" y="66756"/>
                  </a:lnTo>
                  <a:lnTo>
                    <a:pt x="602" y="78121"/>
                  </a:lnTo>
                  <a:lnTo>
                    <a:pt x="0" y="89065"/>
                  </a:lnTo>
                  <a:lnTo>
                    <a:pt x="2096" y="93291"/>
                  </a:lnTo>
                  <a:lnTo>
                    <a:pt x="3766" y="95529"/>
                  </a:lnTo>
                  <a:lnTo>
                    <a:pt x="7738" y="98015"/>
                  </a:lnTo>
                  <a:lnTo>
                    <a:pt x="13737" y="99121"/>
                  </a:lnTo>
                  <a:lnTo>
                    <a:pt x="45641" y="99927"/>
                  </a:lnTo>
                  <a:lnTo>
                    <a:pt x="80231" y="100792"/>
                  </a:lnTo>
                  <a:lnTo>
                    <a:pt x="112105" y="108823"/>
                  </a:lnTo>
                  <a:lnTo>
                    <a:pt x="118860" y="111862"/>
                  </a:lnTo>
                  <a:lnTo>
                    <a:pt x="140748" y="117765"/>
                  </a:lnTo>
                  <a:lnTo>
                    <a:pt x="153860" y="126414"/>
                  </a:lnTo>
                  <a:lnTo>
                    <a:pt x="174898" y="142880"/>
                  </a:lnTo>
                  <a:lnTo>
                    <a:pt x="179589" y="150015"/>
                  </a:lnTo>
                  <a:lnTo>
                    <a:pt x="182984" y="154775"/>
                  </a:lnTo>
                  <a:lnTo>
                    <a:pt x="184493" y="159537"/>
                  </a:lnTo>
                  <a:lnTo>
                    <a:pt x="184101" y="161918"/>
                  </a:lnTo>
                  <a:lnTo>
                    <a:pt x="168876" y="193269"/>
                  </a:lnTo>
                  <a:lnTo>
                    <a:pt x="153772" y="209297"/>
                  </a:lnTo>
                  <a:lnTo>
                    <a:pt x="126877" y="225187"/>
                  </a:lnTo>
                  <a:lnTo>
                    <a:pt x="93874" y="234047"/>
                  </a:lnTo>
                  <a:lnTo>
                    <a:pt x="73987" y="235402"/>
                  </a:lnTo>
                  <a:lnTo>
                    <a:pt x="41432" y="225764"/>
                  </a:lnTo>
                  <a:lnTo>
                    <a:pt x="25381" y="216598"/>
                  </a:lnTo>
                  <a:lnTo>
                    <a:pt x="14250" y="20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053"/>
            <p:cNvSpPr/>
            <p:nvPr/>
          </p:nvSpPr>
          <p:spPr>
            <a:xfrm>
              <a:off x="2307431" y="2400300"/>
              <a:ext cx="35720" cy="285751"/>
            </a:xfrm>
            <a:custGeom>
              <a:avLst/>
              <a:gdLst/>
              <a:ahLst/>
              <a:cxnLst/>
              <a:rect l="0" t="0" r="0" b="0"/>
              <a:pathLst>
                <a:path w="35720" h="285751">
                  <a:moveTo>
                    <a:pt x="0" y="0"/>
                  </a:moveTo>
                  <a:lnTo>
                    <a:pt x="3793" y="31962"/>
                  </a:lnTo>
                  <a:lnTo>
                    <a:pt x="6703" y="65288"/>
                  </a:lnTo>
                  <a:lnTo>
                    <a:pt x="7086" y="100143"/>
                  </a:lnTo>
                  <a:lnTo>
                    <a:pt x="7136" y="135749"/>
                  </a:lnTo>
                  <a:lnTo>
                    <a:pt x="12797" y="171452"/>
                  </a:lnTo>
                  <a:lnTo>
                    <a:pt x="14091" y="206375"/>
                  </a:lnTo>
                  <a:lnTo>
                    <a:pt x="16366" y="230090"/>
                  </a:lnTo>
                  <a:lnTo>
                    <a:pt x="21135" y="264958"/>
                  </a:lnTo>
                  <a:lnTo>
                    <a:pt x="23416" y="270689"/>
                  </a:lnTo>
                  <a:lnTo>
                    <a:pt x="26283" y="275881"/>
                  </a:lnTo>
                  <a:lnTo>
                    <a:pt x="27556" y="280835"/>
                  </a:lnTo>
                  <a:lnTo>
                    <a:pt x="28690" y="282473"/>
                  </a:lnTo>
                  <a:lnTo>
                    <a:pt x="30239" y="283566"/>
                  </a:lnTo>
                  <a:lnTo>
                    <a:pt x="3571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054"/>
            <p:cNvSpPr/>
            <p:nvPr/>
          </p:nvSpPr>
          <p:spPr>
            <a:xfrm>
              <a:off x="2200283" y="2428875"/>
              <a:ext cx="42856" cy="221457"/>
            </a:xfrm>
            <a:custGeom>
              <a:avLst/>
              <a:gdLst/>
              <a:ahLst/>
              <a:cxnLst/>
              <a:rect l="0" t="0" r="0" b="0"/>
              <a:pathLst>
                <a:path w="42856" h="221457">
                  <a:moveTo>
                    <a:pt x="7136" y="0"/>
                  </a:moveTo>
                  <a:lnTo>
                    <a:pt x="79" y="0"/>
                  </a:lnTo>
                  <a:lnTo>
                    <a:pt x="0" y="9943"/>
                  </a:lnTo>
                  <a:lnTo>
                    <a:pt x="6143" y="41377"/>
                  </a:lnTo>
                  <a:lnTo>
                    <a:pt x="6940" y="73525"/>
                  </a:lnTo>
                  <a:lnTo>
                    <a:pt x="7871" y="108304"/>
                  </a:lnTo>
                  <a:lnTo>
                    <a:pt x="12822" y="138629"/>
                  </a:lnTo>
                  <a:lnTo>
                    <a:pt x="21606" y="170611"/>
                  </a:lnTo>
                  <a:lnTo>
                    <a:pt x="28621" y="188399"/>
                  </a:lnTo>
                  <a:lnTo>
                    <a:pt x="33610" y="198697"/>
                  </a:lnTo>
                  <a:lnTo>
                    <a:pt x="35571" y="204197"/>
                  </a:lnTo>
                  <a:lnTo>
                    <a:pt x="40344" y="211756"/>
                  </a:lnTo>
                  <a:lnTo>
                    <a:pt x="42855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55"/>
            <p:cNvSpPr/>
            <p:nvPr/>
          </p:nvSpPr>
          <p:spPr>
            <a:xfrm>
              <a:off x="1978819" y="2471872"/>
              <a:ext cx="164307" cy="199355"/>
            </a:xfrm>
            <a:custGeom>
              <a:avLst/>
              <a:gdLst/>
              <a:ahLst/>
              <a:cxnLst/>
              <a:rect l="0" t="0" r="0" b="0"/>
              <a:pathLst>
                <a:path w="164307" h="199355">
                  <a:moveTo>
                    <a:pt x="0" y="128453"/>
                  </a:moveTo>
                  <a:lnTo>
                    <a:pt x="0" y="134604"/>
                  </a:lnTo>
                  <a:lnTo>
                    <a:pt x="794" y="134935"/>
                  </a:lnTo>
                  <a:lnTo>
                    <a:pt x="33493" y="135592"/>
                  </a:lnTo>
                  <a:lnTo>
                    <a:pt x="59754" y="134803"/>
                  </a:lnTo>
                  <a:lnTo>
                    <a:pt x="83373" y="125654"/>
                  </a:lnTo>
                  <a:lnTo>
                    <a:pt x="109407" y="108585"/>
                  </a:lnTo>
                  <a:lnTo>
                    <a:pt x="125192" y="88632"/>
                  </a:lnTo>
                  <a:lnTo>
                    <a:pt x="134043" y="63571"/>
                  </a:lnTo>
                  <a:lnTo>
                    <a:pt x="135774" y="55166"/>
                  </a:lnTo>
                  <a:lnTo>
                    <a:pt x="140418" y="45179"/>
                  </a:lnTo>
                  <a:lnTo>
                    <a:pt x="141783" y="36938"/>
                  </a:lnTo>
                  <a:lnTo>
                    <a:pt x="138759" y="23374"/>
                  </a:lnTo>
                  <a:lnTo>
                    <a:pt x="132836" y="13093"/>
                  </a:lnTo>
                  <a:lnTo>
                    <a:pt x="126054" y="5019"/>
                  </a:lnTo>
                  <a:lnTo>
                    <a:pt x="119259" y="2156"/>
                  </a:lnTo>
                  <a:lnTo>
                    <a:pt x="97921" y="0"/>
                  </a:lnTo>
                  <a:lnTo>
                    <a:pt x="92998" y="2042"/>
                  </a:lnTo>
                  <a:lnTo>
                    <a:pt x="58416" y="27508"/>
                  </a:lnTo>
                  <a:lnTo>
                    <a:pt x="48705" y="40776"/>
                  </a:lnTo>
                  <a:lnTo>
                    <a:pt x="39107" y="65185"/>
                  </a:lnTo>
                  <a:lnTo>
                    <a:pt x="36165" y="96221"/>
                  </a:lnTo>
                  <a:lnTo>
                    <a:pt x="36600" y="116295"/>
                  </a:lnTo>
                  <a:lnTo>
                    <a:pt x="47911" y="149215"/>
                  </a:lnTo>
                  <a:lnTo>
                    <a:pt x="59323" y="165215"/>
                  </a:lnTo>
                  <a:lnTo>
                    <a:pt x="92973" y="193778"/>
                  </a:lnTo>
                  <a:lnTo>
                    <a:pt x="101117" y="197174"/>
                  </a:lnTo>
                  <a:lnTo>
                    <a:pt x="119280" y="199354"/>
                  </a:lnTo>
                  <a:lnTo>
                    <a:pt x="122383" y="198739"/>
                  </a:lnTo>
                  <a:lnTo>
                    <a:pt x="124451" y="197535"/>
                  </a:lnTo>
                  <a:lnTo>
                    <a:pt x="128336" y="194081"/>
                  </a:lnTo>
                  <a:lnTo>
                    <a:pt x="152002" y="179955"/>
                  </a:lnTo>
                  <a:lnTo>
                    <a:pt x="160308" y="168760"/>
                  </a:lnTo>
                  <a:lnTo>
                    <a:pt x="164306" y="157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56"/>
            <p:cNvSpPr/>
            <p:nvPr/>
          </p:nvSpPr>
          <p:spPr>
            <a:xfrm>
              <a:off x="1850329" y="2450727"/>
              <a:ext cx="107060" cy="275650"/>
            </a:xfrm>
            <a:custGeom>
              <a:avLst/>
              <a:gdLst/>
              <a:ahLst/>
              <a:cxnLst/>
              <a:rect l="0" t="0" r="0" b="0"/>
              <a:pathLst>
                <a:path w="107060" h="275650">
                  <a:moveTo>
                    <a:pt x="107059" y="63873"/>
                  </a:moveTo>
                  <a:lnTo>
                    <a:pt x="103266" y="63873"/>
                  </a:lnTo>
                  <a:lnTo>
                    <a:pt x="102149" y="63079"/>
                  </a:lnTo>
                  <a:lnTo>
                    <a:pt x="101404" y="61756"/>
                  </a:lnTo>
                  <a:lnTo>
                    <a:pt x="100111" y="56597"/>
                  </a:lnTo>
                  <a:lnTo>
                    <a:pt x="99138" y="43809"/>
                  </a:lnTo>
                  <a:lnTo>
                    <a:pt x="94217" y="32705"/>
                  </a:lnTo>
                  <a:lnTo>
                    <a:pt x="68948" y="4367"/>
                  </a:lnTo>
                  <a:lnTo>
                    <a:pt x="64191" y="1707"/>
                  </a:lnTo>
                  <a:lnTo>
                    <a:pt x="54670" y="0"/>
                  </a:lnTo>
                  <a:lnTo>
                    <a:pt x="47791" y="3999"/>
                  </a:lnTo>
                  <a:lnTo>
                    <a:pt x="26390" y="23232"/>
                  </a:lnTo>
                  <a:lnTo>
                    <a:pt x="14229" y="56473"/>
                  </a:lnTo>
                  <a:lnTo>
                    <a:pt x="8465" y="85254"/>
                  </a:lnTo>
                  <a:lnTo>
                    <a:pt x="2417" y="114663"/>
                  </a:lnTo>
                  <a:lnTo>
                    <a:pt x="399" y="148107"/>
                  </a:lnTo>
                  <a:lnTo>
                    <a:pt x="0" y="177878"/>
                  </a:lnTo>
                  <a:lnTo>
                    <a:pt x="2032" y="208199"/>
                  </a:lnTo>
                  <a:lnTo>
                    <a:pt x="7973" y="236955"/>
                  </a:lnTo>
                  <a:lnTo>
                    <a:pt x="23053" y="257626"/>
                  </a:lnTo>
                  <a:lnTo>
                    <a:pt x="40302" y="275649"/>
                  </a:lnTo>
                  <a:lnTo>
                    <a:pt x="48020" y="272825"/>
                  </a:lnTo>
                  <a:lnTo>
                    <a:pt x="68563" y="258577"/>
                  </a:lnTo>
                  <a:lnTo>
                    <a:pt x="85627" y="242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57"/>
            <p:cNvSpPr/>
            <p:nvPr/>
          </p:nvSpPr>
          <p:spPr>
            <a:xfrm>
              <a:off x="1528763" y="2621756"/>
              <a:ext cx="135732" cy="78583"/>
            </a:xfrm>
            <a:custGeom>
              <a:avLst/>
              <a:gdLst/>
              <a:ahLst/>
              <a:cxnLst/>
              <a:rect l="0" t="0" r="0" b="0"/>
              <a:pathLst>
                <a:path w="135732" h="78583">
                  <a:moveTo>
                    <a:pt x="0" y="78582"/>
                  </a:moveTo>
                  <a:lnTo>
                    <a:pt x="0" y="72431"/>
                  </a:lnTo>
                  <a:lnTo>
                    <a:pt x="793" y="72100"/>
                  </a:lnTo>
                  <a:lnTo>
                    <a:pt x="3792" y="71732"/>
                  </a:lnTo>
                  <a:lnTo>
                    <a:pt x="4909" y="70840"/>
                  </a:lnTo>
                  <a:lnTo>
                    <a:pt x="6150" y="67733"/>
                  </a:lnTo>
                  <a:lnTo>
                    <a:pt x="39244" y="54653"/>
                  </a:lnTo>
                  <a:lnTo>
                    <a:pt x="73322" y="37193"/>
                  </a:lnTo>
                  <a:lnTo>
                    <a:pt x="108817" y="16727"/>
                  </a:lnTo>
                  <a:lnTo>
                    <a:pt x="13573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58"/>
            <p:cNvSpPr/>
            <p:nvPr/>
          </p:nvSpPr>
          <p:spPr>
            <a:xfrm>
              <a:off x="1564485" y="2478907"/>
              <a:ext cx="78579" cy="335732"/>
            </a:xfrm>
            <a:custGeom>
              <a:avLst/>
              <a:gdLst/>
              <a:ahLst/>
              <a:cxnLst/>
              <a:rect l="0" t="0" r="0" b="0"/>
              <a:pathLst>
                <a:path w="78579" h="335732">
                  <a:moveTo>
                    <a:pt x="78578" y="7118"/>
                  </a:moveTo>
                  <a:lnTo>
                    <a:pt x="78578" y="3326"/>
                  </a:lnTo>
                  <a:lnTo>
                    <a:pt x="76990" y="2208"/>
                  </a:lnTo>
                  <a:lnTo>
                    <a:pt x="62484" y="268"/>
                  </a:lnTo>
                  <a:lnTo>
                    <a:pt x="47672" y="0"/>
                  </a:lnTo>
                  <a:lnTo>
                    <a:pt x="42881" y="2102"/>
                  </a:lnTo>
                  <a:lnTo>
                    <a:pt x="20041" y="22918"/>
                  </a:lnTo>
                  <a:lnTo>
                    <a:pt x="12197" y="34466"/>
                  </a:lnTo>
                  <a:lnTo>
                    <a:pt x="3229" y="67318"/>
                  </a:lnTo>
                  <a:lnTo>
                    <a:pt x="422" y="100545"/>
                  </a:lnTo>
                  <a:lnTo>
                    <a:pt x="122" y="129168"/>
                  </a:lnTo>
                  <a:lnTo>
                    <a:pt x="21" y="158080"/>
                  </a:lnTo>
                  <a:lnTo>
                    <a:pt x="0" y="189188"/>
                  </a:lnTo>
                  <a:lnTo>
                    <a:pt x="5651" y="219772"/>
                  </a:lnTo>
                  <a:lnTo>
                    <a:pt x="6944" y="249934"/>
                  </a:lnTo>
                  <a:lnTo>
                    <a:pt x="7129" y="283464"/>
                  </a:lnTo>
                  <a:lnTo>
                    <a:pt x="7932" y="303036"/>
                  </a:lnTo>
                  <a:lnTo>
                    <a:pt x="14197" y="328052"/>
                  </a:lnTo>
                  <a:lnTo>
                    <a:pt x="14284" y="3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059"/>
            <p:cNvSpPr/>
            <p:nvPr/>
          </p:nvSpPr>
          <p:spPr>
            <a:xfrm>
              <a:off x="1364785" y="2560982"/>
              <a:ext cx="135374" cy="231885"/>
            </a:xfrm>
            <a:custGeom>
              <a:avLst/>
              <a:gdLst/>
              <a:ahLst/>
              <a:cxnLst/>
              <a:rect l="0" t="0" r="0" b="0"/>
              <a:pathLst>
                <a:path w="135374" h="231885">
                  <a:moveTo>
                    <a:pt x="113971" y="53631"/>
                  </a:moveTo>
                  <a:lnTo>
                    <a:pt x="104028" y="43688"/>
                  </a:lnTo>
                  <a:lnTo>
                    <a:pt x="101615" y="37040"/>
                  </a:lnTo>
                  <a:lnTo>
                    <a:pt x="99748" y="29588"/>
                  </a:lnTo>
                  <a:lnTo>
                    <a:pt x="87574" y="9222"/>
                  </a:lnTo>
                  <a:lnTo>
                    <a:pt x="72052" y="569"/>
                  </a:lnTo>
                  <a:lnTo>
                    <a:pt x="68563" y="0"/>
                  </a:lnTo>
                  <a:lnTo>
                    <a:pt x="65443" y="414"/>
                  </a:lnTo>
                  <a:lnTo>
                    <a:pt x="57259" y="2673"/>
                  </a:lnTo>
                  <a:lnTo>
                    <a:pt x="54732" y="2990"/>
                  </a:lnTo>
                  <a:lnTo>
                    <a:pt x="49807" y="5459"/>
                  </a:lnTo>
                  <a:lnTo>
                    <a:pt x="32879" y="16566"/>
                  </a:lnTo>
                  <a:lnTo>
                    <a:pt x="24945" y="27655"/>
                  </a:lnTo>
                  <a:lnTo>
                    <a:pt x="13556" y="59785"/>
                  </a:lnTo>
                  <a:lnTo>
                    <a:pt x="9811" y="70653"/>
                  </a:lnTo>
                  <a:lnTo>
                    <a:pt x="2169" y="106111"/>
                  </a:lnTo>
                  <a:lnTo>
                    <a:pt x="0" y="135889"/>
                  </a:lnTo>
                  <a:lnTo>
                    <a:pt x="530" y="170538"/>
                  </a:lnTo>
                  <a:lnTo>
                    <a:pt x="5394" y="188900"/>
                  </a:lnTo>
                  <a:lnTo>
                    <a:pt x="12656" y="200514"/>
                  </a:lnTo>
                  <a:lnTo>
                    <a:pt x="29672" y="219121"/>
                  </a:lnTo>
                  <a:lnTo>
                    <a:pt x="34965" y="222432"/>
                  </a:lnTo>
                  <a:lnTo>
                    <a:pt x="39964" y="224697"/>
                  </a:lnTo>
                  <a:lnTo>
                    <a:pt x="44831" y="228350"/>
                  </a:lnTo>
                  <a:lnTo>
                    <a:pt x="51757" y="230502"/>
                  </a:lnTo>
                  <a:lnTo>
                    <a:pt x="65346" y="231884"/>
                  </a:lnTo>
                  <a:lnTo>
                    <a:pt x="80778" y="224539"/>
                  </a:lnTo>
                  <a:lnTo>
                    <a:pt x="89429" y="216638"/>
                  </a:lnTo>
                  <a:lnTo>
                    <a:pt x="112209" y="187131"/>
                  </a:lnTo>
                  <a:lnTo>
                    <a:pt x="124852" y="154143"/>
                  </a:lnTo>
                  <a:lnTo>
                    <a:pt x="131602" y="124036"/>
                  </a:lnTo>
                  <a:lnTo>
                    <a:pt x="135069" y="92058"/>
                  </a:lnTo>
                  <a:lnTo>
                    <a:pt x="135373" y="59392"/>
                  </a:lnTo>
                  <a:lnTo>
                    <a:pt x="133273" y="50106"/>
                  </a:lnTo>
                  <a:lnTo>
                    <a:pt x="120928" y="26863"/>
                  </a:lnTo>
                  <a:lnTo>
                    <a:pt x="118609" y="23879"/>
                  </a:lnTo>
                  <a:lnTo>
                    <a:pt x="109682" y="20564"/>
                  </a:lnTo>
                  <a:lnTo>
                    <a:pt x="98571" y="19884"/>
                  </a:lnTo>
                  <a:lnTo>
                    <a:pt x="74542" y="25291"/>
                  </a:lnTo>
                  <a:lnTo>
                    <a:pt x="63965" y="32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060"/>
            <p:cNvSpPr/>
            <p:nvPr/>
          </p:nvSpPr>
          <p:spPr>
            <a:xfrm>
              <a:off x="2393156" y="2121820"/>
              <a:ext cx="164308" cy="214061"/>
            </a:xfrm>
            <a:custGeom>
              <a:avLst/>
              <a:gdLst/>
              <a:ahLst/>
              <a:cxnLst/>
              <a:rect l="0" t="0" r="0" b="0"/>
              <a:pathLst>
                <a:path w="164308" h="214061">
                  <a:moveTo>
                    <a:pt x="0" y="135605"/>
                  </a:moveTo>
                  <a:lnTo>
                    <a:pt x="30058" y="134811"/>
                  </a:lnTo>
                  <a:lnTo>
                    <a:pt x="62066" y="118511"/>
                  </a:lnTo>
                  <a:lnTo>
                    <a:pt x="97777" y="93789"/>
                  </a:lnTo>
                  <a:lnTo>
                    <a:pt x="126918" y="63674"/>
                  </a:lnTo>
                  <a:lnTo>
                    <a:pt x="133120" y="51850"/>
                  </a:lnTo>
                  <a:lnTo>
                    <a:pt x="135216" y="40744"/>
                  </a:lnTo>
                  <a:lnTo>
                    <a:pt x="135686" y="19951"/>
                  </a:lnTo>
                  <a:lnTo>
                    <a:pt x="133595" y="14618"/>
                  </a:lnTo>
                  <a:lnTo>
                    <a:pt x="125784" y="4726"/>
                  </a:lnTo>
                  <a:lnTo>
                    <a:pt x="119140" y="2030"/>
                  </a:lnTo>
                  <a:lnTo>
                    <a:pt x="97915" y="0"/>
                  </a:lnTo>
                  <a:lnTo>
                    <a:pt x="92995" y="2046"/>
                  </a:lnTo>
                  <a:lnTo>
                    <a:pt x="83369" y="9828"/>
                  </a:lnTo>
                  <a:lnTo>
                    <a:pt x="76208" y="20462"/>
                  </a:lnTo>
                  <a:lnTo>
                    <a:pt x="58121" y="53785"/>
                  </a:lnTo>
                  <a:lnTo>
                    <a:pt x="43304" y="86113"/>
                  </a:lnTo>
                  <a:lnTo>
                    <a:pt x="37217" y="110483"/>
                  </a:lnTo>
                  <a:lnTo>
                    <a:pt x="36015" y="145312"/>
                  </a:lnTo>
                  <a:lnTo>
                    <a:pt x="36601" y="164499"/>
                  </a:lnTo>
                  <a:lnTo>
                    <a:pt x="47912" y="199071"/>
                  </a:lnTo>
                  <a:lnTo>
                    <a:pt x="52515" y="206939"/>
                  </a:lnTo>
                  <a:lnTo>
                    <a:pt x="55648" y="209355"/>
                  </a:lnTo>
                  <a:lnTo>
                    <a:pt x="63361" y="212039"/>
                  </a:lnTo>
                  <a:lnTo>
                    <a:pt x="95335" y="214060"/>
                  </a:lnTo>
                  <a:lnTo>
                    <a:pt x="118923" y="213381"/>
                  </a:lnTo>
                  <a:lnTo>
                    <a:pt x="144659" y="202000"/>
                  </a:lnTo>
                  <a:lnTo>
                    <a:pt x="151076" y="197393"/>
                  </a:lnTo>
                  <a:lnTo>
                    <a:pt x="154458" y="192700"/>
                  </a:lnTo>
                  <a:lnTo>
                    <a:pt x="156754" y="187968"/>
                  </a:lnTo>
                  <a:lnTo>
                    <a:pt x="164307" y="178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061"/>
            <p:cNvSpPr/>
            <p:nvPr/>
          </p:nvSpPr>
          <p:spPr>
            <a:xfrm>
              <a:off x="1400318" y="2200315"/>
              <a:ext cx="228458" cy="260228"/>
            </a:xfrm>
            <a:custGeom>
              <a:avLst/>
              <a:gdLst/>
              <a:ahLst/>
              <a:cxnLst/>
              <a:rect l="0" t="0" r="0" b="0"/>
              <a:pathLst>
                <a:path w="228458" h="260228">
                  <a:moveTo>
                    <a:pt x="21288" y="28535"/>
                  </a:moveTo>
                  <a:lnTo>
                    <a:pt x="17496" y="32327"/>
                  </a:lnTo>
                  <a:lnTo>
                    <a:pt x="15634" y="36306"/>
                  </a:lnTo>
                  <a:lnTo>
                    <a:pt x="6927" y="67732"/>
                  </a:lnTo>
                  <a:lnTo>
                    <a:pt x="945" y="100430"/>
                  </a:lnTo>
                  <a:lnTo>
                    <a:pt x="0" y="130097"/>
                  </a:lnTo>
                  <a:lnTo>
                    <a:pt x="715" y="142730"/>
                  </a:lnTo>
                  <a:lnTo>
                    <a:pt x="6016" y="172494"/>
                  </a:lnTo>
                  <a:lnTo>
                    <a:pt x="13065" y="204425"/>
                  </a:lnTo>
                  <a:lnTo>
                    <a:pt x="23993" y="233294"/>
                  </a:lnTo>
                  <a:lnTo>
                    <a:pt x="30909" y="243809"/>
                  </a:lnTo>
                  <a:lnTo>
                    <a:pt x="46060" y="254473"/>
                  </a:lnTo>
                  <a:lnTo>
                    <a:pt x="55052" y="259391"/>
                  </a:lnTo>
                  <a:lnTo>
                    <a:pt x="59673" y="260227"/>
                  </a:lnTo>
                  <a:lnTo>
                    <a:pt x="79446" y="257699"/>
                  </a:lnTo>
                  <a:lnTo>
                    <a:pt x="91349" y="249717"/>
                  </a:lnTo>
                  <a:lnTo>
                    <a:pt x="103890" y="232798"/>
                  </a:lnTo>
                  <a:lnTo>
                    <a:pt x="123764" y="198998"/>
                  </a:lnTo>
                  <a:lnTo>
                    <a:pt x="141459" y="164136"/>
                  </a:lnTo>
                  <a:lnTo>
                    <a:pt x="156538" y="130647"/>
                  </a:lnTo>
                  <a:lnTo>
                    <a:pt x="168069" y="100102"/>
                  </a:lnTo>
                  <a:lnTo>
                    <a:pt x="170881" y="70317"/>
                  </a:lnTo>
                  <a:lnTo>
                    <a:pt x="171270" y="38383"/>
                  </a:lnTo>
                  <a:lnTo>
                    <a:pt x="178254" y="3419"/>
                  </a:lnTo>
                  <a:lnTo>
                    <a:pt x="178425" y="415"/>
                  </a:lnTo>
                  <a:lnTo>
                    <a:pt x="184599" y="0"/>
                  </a:lnTo>
                  <a:lnTo>
                    <a:pt x="184931" y="780"/>
                  </a:lnTo>
                  <a:lnTo>
                    <a:pt x="185577" y="33644"/>
                  </a:lnTo>
                  <a:lnTo>
                    <a:pt x="187708" y="62353"/>
                  </a:lnTo>
                  <a:lnTo>
                    <a:pt x="193364" y="90149"/>
                  </a:lnTo>
                  <a:lnTo>
                    <a:pt x="198595" y="120874"/>
                  </a:lnTo>
                  <a:lnTo>
                    <a:pt x="201829" y="151399"/>
                  </a:lnTo>
                  <a:lnTo>
                    <a:pt x="207135" y="180975"/>
                  </a:lnTo>
                  <a:lnTo>
                    <a:pt x="214662" y="209724"/>
                  </a:lnTo>
                  <a:lnTo>
                    <a:pt x="221459" y="230123"/>
                  </a:lnTo>
                  <a:lnTo>
                    <a:pt x="226383" y="241194"/>
                  </a:lnTo>
                  <a:lnTo>
                    <a:pt x="228457" y="257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62"/>
            <p:cNvSpPr/>
            <p:nvPr/>
          </p:nvSpPr>
          <p:spPr>
            <a:xfrm>
              <a:off x="2325070" y="2057426"/>
              <a:ext cx="10937" cy="285725"/>
            </a:xfrm>
            <a:custGeom>
              <a:avLst/>
              <a:gdLst/>
              <a:ahLst/>
              <a:cxnLst/>
              <a:rect l="0" t="0" r="0" b="0"/>
              <a:pathLst>
                <a:path w="10937" h="285725">
                  <a:moveTo>
                    <a:pt x="3793" y="7118"/>
                  </a:moveTo>
                  <a:lnTo>
                    <a:pt x="3793" y="0"/>
                  </a:lnTo>
                  <a:lnTo>
                    <a:pt x="2999" y="31292"/>
                  </a:lnTo>
                  <a:lnTo>
                    <a:pt x="0" y="40616"/>
                  </a:lnTo>
                  <a:lnTo>
                    <a:pt x="1434" y="69960"/>
                  </a:lnTo>
                  <a:lnTo>
                    <a:pt x="3327" y="100523"/>
                  </a:lnTo>
                  <a:lnTo>
                    <a:pt x="3700" y="135018"/>
                  </a:lnTo>
                  <a:lnTo>
                    <a:pt x="3765" y="166987"/>
                  </a:lnTo>
                  <a:lnTo>
                    <a:pt x="3787" y="199123"/>
                  </a:lnTo>
                  <a:lnTo>
                    <a:pt x="3792" y="232842"/>
                  </a:lnTo>
                  <a:lnTo>
                    <a:pt x="4586" y="252289"/>
                  </a:lnTo>
                  <a:lnTo>
                    <a:pt x="10936" y="285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63"/>
            <p:cNvSpPr/>
            <p:nvPr/>
          </p:nvSpPr>
          <p:spPr>
            <a:xfrm>
              <a:off x="2193230" y="2143514"/>
              <a:ext cx="121346" cy="177779"/>
            </a:xfrm>
            <a:custGeom>
              <a:avLst/>
              <a:gdLst/>
              <a:ahLst/>
              <a:cxnLst/>
              <a:rect l="0" t="0" r="0" b="0"/>
              <a:pathLst>
                <a:path w="121346" h="177779">
                  <a:moveTo>
                    <a:pt x="114201" y="21042"/>
                  </a:moveTo>
                  <a:lnTo>
                    <a:pt x="114201" y="17250"/>
                  </a:lnTo>
                  <a:lnTo>
                    <a:pt x="113408" y="16133"/>
                  </a:lnTo>
                  <a:lnTo>
                    <a:pt x="112085" y="15388"/>
                  </a:lnTo>
                  <a:lnTo>
                    <a:pt x="110409" y="14891"/>
                  </a:lnTo>
                  <a:lnTo>
                    <a:pt x="90159" y="2565"/>
                  </a:lnTo>
                  <a:lnTo>
                    <a:pt x="78907" y="195"/>
                  </a:lnTo>
                  <a:lnTo>
                    <a:pt x="76385" y="0"/>
                  </a:lnTo>
                  <a:lnTo>
                    <a:pt x="60929" y="5391"/>
                  </a:lnTo>
                  <a:lnTo>
                    <a:pt x="51895" y="9588"/>
                  </a:lnTo>
                  <a:lnTo>
                    <a:pt x="44706" y="16216"/>
                  </a:lnTo>
                  <a:lnTo>
                    <a:pt x="38071" y="23660"/>
                  </a:lnTo>
                  <a:lnTo>
                    <a:pt x="26204" y="33107"/>
                  </a:lnTo>
                  <a:lnTo>
                    <a:pt x="12135" y="54714"/>
                  </a:lnTo>
                  <a:lnTo>
                    <a:pt x="3699" y="89135"/>
                  </a:lnTo>
                  <a:lnTo>
                    <a:pt x="235" y="124740"/>
                  </a:lnTo>
                  <a:lnTo>
                    <a:pt x="0" y="135993"/>
                  </a:lnTo>
                  <a:lnTo>
                    <a:pt x="3723" y="148147"/>
                  </a:lnTo>
                  <a:lnTo>
                    <a:pt x="12092" y="160773"/>
                  </a:lnTo>
                  <a:lnTo>
                    <a:pt x="23751" y="173342"/>
                  </a:lnTo>
                  <a:lnTo>
                    <a:pt x="30610" y="176043"/>
                  </a:lnTo>
                  <a:lnTo>
                    <a:pt x="47948" y="177778"/>
                  </a:lnTo>
                  <a:lnTo>
                    <a:pt x="61939" y="174286"/>
                  </a:lnTo>
                  <a:lnTo>
                    <a:pt x="76138" y="168224"/>
                  </a:lnTo>
                  <a:lnTo>
                    <a:pt x="83526" y="161598"/>
                  </a:lnTo>
                  <a:lnTo>
                    <a:pt x="105384" y="129484"/>
                  </a:lnTo>
                  <a:lnTo>
                    <a:pt x="121345" y="106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064"/>
            <p:cNvSpPr/>
            <p:nvPr/>
          </p:nvSpPr>
          <p:spPr>
            <a:xfrm>
              <a:off x="1714500" y="2093119"/>
              <a:ext cx="28576" cy="300038"/>
            </a:xfrm>
            <a:custGeom>
              <a:avLst/>
              <a:gdLst/>
              <a:ahLst/>
              <a:cxnLst/>
              <a:rect l="0" t="0" r="0" b="0"/>
              <a:pathLst>
                <a:path w="28576" h="300038">
                  <a:moveTo>
                    <a:pt x="0" y="0"/>
                  </a:moveTo>
                  <a:lnTo>
                    <a:pt x="0" y="31374"/>
                  </a:lnTo>
                  <a:lnTo>
                    <a:pt x="0" y="65287"/>
                  </a:lnTo>
                  <a:lnTo>
                    <a:pt x="0" y="100385"/>
                  </a:lnTo>
                  <a:lnTo>
                    <a:pt x="0" y="130903"/>
                  </a:lnTo>
                  <a:lnTo>
                    <a:pt x="2117" y="163352"/>
                  </a:lnTo>
                  <a:lnTo>
                    <a:pt x="4116" y="178169"/>
                  </a:lnTo>
                  <a:lnTo>
                    <a:pt x="3165" y="204968"/>
                  </a:lnTo>
                  <a:lnTo>
                    <a:pt x="7414" y="235601"/>
                  </a:lnTo>
                  <a:lnTo>
                    <a:pt x="14373" y="267272"/>
                  </a:lnTo>
                  <a:lnTo>
                    <a:pt x="21110" y="297905"/>
                  </a:lnTo>
                  <a:lnTo>
                    <a:pt x="22010" y="298616"/>
                  </a:lnTo>
                  <a:lnTo>
                    <a:pt x="28575" y="300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065"/>
            <p:cNvSpPr/>
            <p:nvPr/>
          </p:nvSpPr>
          <p:spPr>
            <a:xfrm>
              <a:off x="2107406" y="2150269"/>
              <a:ext cx="7145" cy="207170"/>
            </a:xfrm>
            <a:custGeom>
              <a:avLst/>
              <a:gdLst/>
              <a:ahLst/>
              <a:cxnLst/>
              <a:rect l="0" t="0" r="0" b="0"/>
              <a:pathLst>
                <a:path w="7145" h="207170">
                  <a:moveTo>
                    <a:pt x="0" y="0"/>
                  </a:moveTo>
                  <a:lnTo>
                    <a:pt x="0" y="30528"/>
                  </a:lnTo>
                  <a:lnTo>
                    <a:pt x="2117" y="63130"/>
                  </a:lnTo>
                  <a:lnTo>
                    <a:pt x="4116" y="82033"/>
                  </a:lnTo>
                  <a:lnTo>
                    <a:pt x="1048" y="113570"/>
                  </a:lnTo>
                  <a:lnTo>
                    <a:pt x="138" y="144219"/>
                  </a:lnTo>
                  <a:lnTo>
                    <a:pt x="806" y="172946"/>
                  </a:lnTo>
                  <a:lnTo>
                    <a:pt x="5657" y="187209"/>
                  </a:lnTo>
                  <a:lnTo>
                    <a:pt x="7144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066"/>
            <p:cNvSpPr/>
            <p:nvPr/>
          </p:nvSpPr>
          <p:spPr>
            <a:xfrm>
              <a:off x="1121981" y="2257562"/>
              <a:ext cx="206321" cy="249448"/>
            </a:xfrm>
            <a:custGeom>
              <a:avLst/>
              <a:gdLst/>
              <a:ahLst/>
              <a:cxnLst/>
              <a:rect l="0" t="0" r="0" b="0"/>
              <a:pathLst>
                <a:path w="206321" h="249448">
                  <a:moveTo>
                    <a:pt x="56738" y="28438"/>
                  </a:moveTo>
                  <a:lnTo>
                    <a:pt x="50587" y="28438"/>
                  </a:lnTo>
                  <a:lnTo>
                    <a:pt x="50256" y="29232"/>
                  </a:lnTo>
                  <a:lnTo>
                    <a:pt x="49888" y="32230"/>
                  </a:lnTo>
                  <a:lnTo>
                    <a:pt x="48996" y="33348"/>
                  </a:lnTo>
                  <a:lnTo>
                    <a:pt x="39677" y="39080"/>
                  </a:lnTo>
                  <a:lnTo>
                    <a:pt x="26351" y="57528"/>
                  </a:lnTo>
                  <a:lnTo>
                    <a:pt x="8973" y="90372"/>
                  </a:lnTo>
                  <a:lnTo>
                    <a:pt x="2721" y="102969"/>
                  </a:lnTo>
                  <a:lnTo>
                    <a:pt x="0" y="129955"/>
                  </a:lnTo>
                  <a:lnTo>
                    <a:pt x="5775" y="161502"/>
                  </a:lnTo>
                  <a:lnTo>
                    <a:pt x="8722" y="185563"/>
                  </a:lnTo>
                  <a:lnTo>
                    <a:pt x="20950" y="218790"/>
                  </a:lnTo>
                  <a:lnTo>
                    <a:pt x="24428" y="227074"/>
                  </a:lnTo>
                  <a:lnTo>
                    <a:pt x="30736" y="233931"/>
                  </a:lnTo>
                  <a:lnTo>
                    <a:pt x="47405" y="246499"/>
                  </a:lnTo>
                  <a:lnTo>
                    <a:pt x="65190" y="249447"/>
                  </a:lnTo>
                  <a:lnTo>
                    <a:pt x="86189" y="249012"/>
                  </a:lnTo>
                  <a:lnTo>
                    <a:pt x="120253" y="237702"/>
                  </a:lnTo>
                  <a:lnTo>
                    <a:pt x="154571" y="215134"/>
                  </a:lnTo>
                  <a:lnTo>
                    <a:pt x="181746" y="181248"/>
                  </a:lnTo>
                  <a:lnTo>
                    <a:pt x="196760" y="152631"/>
                  </a:lnTo>
                  <a:lnTo>
                    <a:pt x="204547" y="118704"/>
                  </a:lnTo>
                  <a:lnTo>
                    <a:pt x="206320" y="96010"/>
                  </a:lnTo>
                  <a:lnTo>
                    <a:pt x="200568" y="60466"/>
                  </a:lnTo>
                  <a:lnTo>
                    <a:pt x="192311" y="41632"/>
                  </a:lnTo>
                  <a:lnTo>
                    <a:pt x="179810" y="24763"/>
                  </a:lnTo>
                  <a:lnTo>
                    <a:pt x="145771" y="5139"/>
                  </a:lnTo>
                  <a:lnTo>
                    <a:pt x="111962" y="558"/>
                  </a:lnTo>
                  <a:lnTo>
                    <a:pt x="98250" y="0"/>
                  </a:lnTo>
                  <a:lnTo>
                    <a:pt x="86588" y="3696"/>
                  </a:lnTo>
                  <a:lnTo>
                    <a:pt x="56738" y="21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067"/>
            <p:cNvSpPr/>
            <p:nvPr/>
          </p:nvSpPr>
          <p:spPr>
            <a:xfrm>
              <a:off x="1664494" y="2185988"/>
              <a:ext cx="192882" cy="78582"/>
            </a:xfrm>
            <a:custGeom>
              <a:avLst/>
              <a:gdLst/>
              <a:ahLst/>
              <a:cxnLst/>
              <a:rect l="0" t="0" r="0" b="0"/>
              <a:pathLst>
                <a:path w="192882" h="78582">
                  <a:moveTo>
                    <a:pt x="0" y="78581"/>
                  </a:moveTo>
                  <a:lnTo>
                    <a:pt x="13444" y="65930"/>
                  </a:lnTo>
                  <a:lnTo>
                    <a:pt x="24974" y="60104"/>
                  </a:lnTo>
                  <a:lnTo>
                    <a:pt x="40825" y="55644"/>
                  </a:lnTo>
                  <a:lnTo>
                    <a:pt x="74180" y="38243"/>
                  </a:lnTo>
                  <a:lnTo>
                    <a:pt x="106723" y="24938"/>
                  </a:lnTo>
                  <a:lnTo>
                    <a:pt x="137865" y="16035"/>
                  </a:lnTo>
                  <a:lnTo>
                    <a:pt x="167898" y="5617"/>
                  </a:lnTo>
                  <a:lnTo>
                    <a:pt x="19288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399058" y="2378859"/>
            <a:ext cx="1271456" cy="1152536"/>
            <a:chOff x="621507" y="2142815"/>
            <a:chExt cx="1643038" cy="1300474"/>
          </a:xfrm>
        </p:grpSpPr>
        <p:sp>
          <p:nvSpPr>
            <p:cNvPr id="191" name="SMARTInkShape-1772"/>
            <p:cNvSpPr/>
            <p:nvPr/>
          </p:nvSpPr>
          <p:spPr>
            <a:xfrm>
              <a:off x="964406" y="3114675"/>
              <a:ext cx="721520" cy="328614"/>
            </a:xfrm>
            <a:custGeom>
              <a:avLst/>
              <a:gdLst/>
              <a:ahLst/>
              <a:cxnLst/>
              <a:rect l="0" t="0" r="0" b="0"/>
              <a:pathLst>
                <a:path w="721520" h="328614">
                  <a:moveTo>
                    <a:pt x="721519" y="321469"/>
                  </a:moveTo>
                  <a:lnTo>
                    <a:pt x="717727" y="321469"/>
                  </a:lnTo>
                  <a:lnTo>
                    <a:pt x="716609" y="322263"/>
                  </a:lnTo>
                  <a:lnTo>
                    <a:pt x="715865" y="323585"/>
                  </a:lnTo>
                  <a:lnTo>
                    <a:pt x="715368" y="325261"/>
                  </a:lnTo>
                  <a:lnTo>
                    <a:pt x="714243" y="326378"/>
                  </a:lnTo>
                  <a:lnTo>
                    <a:pt x="710877" y="327620"/>
                  </a:lnTo>
                  <a:lnTo>
                    <a:pt x="676273" y="328610"/>
                  </a:lnTo>
                  <a:lnTo>
                    <a:pt x="640606" y="328613"/>
                  </a:lnTo>
                  <a:lnTo>
                    <a:pt x="605586" y="328613"/>
                  </a:lnTo>
                  <a:lnTo>
                    <a:pt x="569968" y="328613"/>
                  </a:lnTo>
                  <a:lnTo>
                    <a:pt x="535715" y="328613"/>
                  </a:lnTo>
                  <a:lnTo>
                    <a:pt x="502719" y="322958"/>
                  </a:lnTo>
                  <a:lnTo>
                    <a:pt x="471721" y="321599"/>
                  </a:lnTo>
                  <a:lnTo>
                    <a:pt x="437887" y="316577"/>
                  </a:lnTo>
                  <a:lnTo>
                    <a:pt x="422021" y="314198"/>
                  </a:lnTo>
                  <a:lnTo>
                    <a:pt x="419460" y="312653"/>
                  </a:lnTo>
                  <a:lnTo>
                    <a:pt x="417752" y="310829"/>
                  </a:lnTo>
                  <a:lnTo>
                    <a:pt x="411622" y="308802"/>
                  </a:lnTo>
                  <a:lnTo>
                    <a:pt x="390961" y="306601"/>
                  </a:lnTo>
                  <a:lnTo>
                    <a:pt x="377059" y="301569"/>
                  </a:lnTo>
                  <a:lnTo>
                    <a:pt x="363869" y="298375"/>
                  </a:lnTo>
                  <a:lnTo>
                    <a:pt x="349907" y="294518"/>
                  </a:lnTo>
                  <a:lnTo>
                    <a:pt x="341252" y="292822"/>
                  </a:lnTo>
                  <a:lnTo>
                    <a:pt x="331123" y="288198"/>
                  </a:lnTo>
                  <a:lnTo>
                    <a:pt x="295577" y="280262"/>
                  </a:lnTo>
                  <a:lnTo>
                    <a:pt x="277961" y="273436"/>
                  </a:lnTo>
                  <a:lnTo>
                    <a:pt x="267207" y="270752"/>
                  </a:lnTo>
                  <a:lnTo>
                    <a:pt x="232930" y="255484"/>
                  </a:lnTo>
                  <a:lnTo>
                    <a:pt x="207426" y="240862"/>
                  </a:lnTo>
                  <a:lnTo>
                    <a:pt x="172962" y="216251"/>
                  </a:lnTo>
                  <a:lnTo>
                    <a:pt x="138201" y="193965"/>
                  </a:lnTo>
                  <a:lnTo>
                    <a:pt x="105670" y="162766"/>
                  </a:lnTo>
                  <a:lnTo>
                    <a:pt x="77524" y="130879"/>
                  </a:lnTo>
                  <a:lnTo>
                    <a:pt x="53127" y="96832"/>
                  </a:lnTo>
                  <a:lnTo>
                    <a:pt x="35762" y="63245"/>
                  </a:lnTo>
                  <a:lnTo>
                    <a:pt x="16406" y="29175"/>
                  </a:lnTo>
                  <a:lnTo>
                    <a:pt x="13773" y="12632"/>
                  </a:lnTo>
                  <a:lnTo>
                    <a:pt x="12357" y="10802"/>
                  </a:lnTo>
                  <a:lnTo>
                    <a:pt x="10619" y="9583"/>
                  </a:lnTo>
                  <a:lnTo>
                    <a:pt x="9461" y="7976"/>
                  </a:lnTo>
                  <a:lnTo>
                    <a:pt x="7145" y="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2" name="SMARTInkShape-Group517"/>
            <p:cNvGrpSpPr/>
            <p:nvPr/>
          </p:nvGrpSpPr>
          <p:grpSpPr>
            <a:xfrm>
              <a:off x="621507" y="2142815"/>
              <a:ext cx="1643038" cy="941768"/>
              <a:chOff x="528663" y="2158621"/>
              <a:chExt cx="1643038" cy="941768"/>
            </a:xfrm>
          </p:grpSpPr>
          <p:sp>
            <p:nvSpPr>
              <p:cNvPr id="193" name="SMARTInkShape-1773"/>
              <p:cNvSpPr/>
              <p:nvPr/>
            </p:nvSpPr>
            <p:spPr>
              <a:xfrm>
                <a:off x="1050131" y="2593219"/>
                <a:ext cx="257176" cy="242787"/>
              </a:xfrm>
              <a:custGeom>
                <a:avLst/>
                <a:gdLst/>
                <a:ahLst/>
                <a:cxnLst/>
                <a:rect l="0" t="0" r="0" b="0"/>
                <a:pathLst>
                  <a:path w="257176" h="242787">
                    <a:moveTo>
                      <a:pt x="0" y="85687"/>
                    </a:moveTo>
                    <a:lnTo>
                      <a:pt x="0" y="100122"/>
                    </a:lnTo>
                    <a:lnTo>
                      <a:pt x="2117" y="106125"/>
                    </a:lnTo>
                    <a:lnTo>
                      <a:pt x="20128" y="140398"/>
                    </a:lnTo>
                    <a:lnTo>
                      <a:pt x="37721" y="175431"/>
                    </a:lnTo>
                    <a:lnTo>
                      <a:pt x="54092" y="207366"/>
                    </a:lnTo>
                    <a:lnTo>
                      <a:pt x="78545" y="242786"/>
                    </a:lnTo>
                    <a:lnTo>
                      <a:pt x="78571" y="239038"/>
                    </a:lnTo>
                    <a:lnTo>
                      <a:pt x="69762" y="204773"/>
                    </a:lnTo>
                    <a:lnTo>
                      <a:pt x="62657" y="169715"/>
                    </a:lnTo>
                    <a:lnTo>
                      <a:pt x="51979" y="136172"/>
                    </a:lnTo>
                    <a:lnTo>
                      <a:pt x="46330" y="102384"/>
                    </a:lnTo>
                    <a:lnTo>
                      <a:pt x="46520" y="90727"/>
                    </a:lnTo>
                    <a:lnTo>
                      <a:pt x="49802" y="62588"/>
                    </a:lnTo>
                    <a:lnTo>
                      <a:pt x="50664" y="60763"/>
                    </a:lnTo>
                    <a:lnTo>
                      <a:pt x="52032" y="59546"/>
                    </a:lnTo>
                    <a:lnTo>
                      <a:pt x="56851" y="57255"/>
                    </a:lnTo>
                    <a:lnTo>
                      <a:pt x="69425" y="63275"/>
                    </a:lnTo>
                    <a:lnTo>
                      <a:pt x="95271" y="98947"/>
                    </a:lnTo>
                    <a:lnTo>
                      <a:pt x="116682" y="133642"/>
                    </a:lnTo>
                    <a:lnTo>
                      <a:pt x="132557" y="159394"/>
                    </a:lnTo>
                    <a:lnTo>
                      <a:pt x="135585" y="168292"/>
                    </a:lnTo>
                    <a:lnTo>
                      <a:pt x="157041" y="199837"/>
                    </a:lnTo>
                    <a:lnTo>
                      <a:pt x="157160" y="183191"/>
                    </a:lnTo>
                    <a:lnTo>
                      <a:pt x="148344" y="149790"/>
                    </a:lnTo>
                    <a:lnTo>
                      <a:pt x="137892" y="119646"/>
                    </a:lnTo>
                    <a:lnTo>
                      <a:pt x="130661" y="89103"/>
                    </a:lnTo>
                    <a:lnTo>
                      <a:pt x="128997" y="67312"/>
                    </a:lnTo>
                    <a:lnTo>
                      <a:pt x="134774" y="31971"/>
                    </a:lnTo>
                    <a:lnTo>
                      <a:pt x="136336" y="17779"/>
                    </a:lnTo>
                    <a:lnTo>
                      <a:pt x="141379" y="9828"/>
                    </a:lnTo>
                    <a:lnTo>
                      <a:pt x="145650" y="4876"/>
                    </a:lnTo>
                    <a:lnTo>
                      <a:pt x="150194" y="2146"/>
                    </a:lnTo>
                    <a:lnTo>
                      <a:pt x="157039" y="250"/>
                    </a:lnTo>
                    <a:lnTo>
                      <a:pt x="163193" y="0"/>
                    </a:lnTo>
                    <a:lnTo>
                      <a:pt x="169790" y="4879"/>
                    </a:lnTo>
                    <a:lnTo>
                      <a:pt x="188655" y="14397"/>
                    </a:lnTo>
                    <a:lnTo>
                      <a:pt x="192445" y="18317"/>
                    </a:lnTo>
                    <a:lnTo>
                      <a:pt x="199367" y="30624"/>
                    </a:lnTo>
                    <a:lnTo>
                      <a:pt x="209179" y="40445"/>
                    </a:lnTo>
                    <a:lnTo>
                      <a:pt x="221783" y="69423"/>
                    </a:lnTo>
                    <a:lnTo>
                      <a:pt x="231046" y="84326"/>
                    </a:lnTo>
                    <a:lnTo>
                      <a:pt x="241215" y="119329"/>
                    </a:lnTo>
                    <a:lnTo>
                      <a:pt x="242938" y="125246"/>
                    </a:lnTo>
                    <a:lnTo>
                      <a:pt x="248395" y="135511"/>
                    </a:lnTo>
                    <a:lnTo>
                      <a:pt x="248941" y="137953"/>
                    </a:lnTo>
                    <a:lnTo>
                      <a:pt x="257175" y="14998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SMARTInkShape-1774"/>
              <p:cNvSpPr/>
              <p:nvPr/>
            </p:nvSpPr>
            <p:spPr>
              <a:xfrm>
                <a:off x="1443038" y="2378906"/>
                <a:ext cx="135732" cy="241721"/>
              </a:xfrm>
              <a:custGeom>
                <a:avLst/>
                <a:gdLst/>
                <a:ahLst/>
                <a:cxnLst/>
                <a:rect l="0" t="0" r="0" b="0"/>
                <a:pathLst>
                  <a:path w="135732" h="241721">
                    <a:moveTo>
                      <a:pt x="0" y="42825"/>
                    </a:moveTo>
                    <a:lnTo>
                      <a:pt x="0" y="46618"/>
                    </a:lnTo>
                    <a:lnTo>
                      <a:pt x="2116" y="50596"/>
                    </a:lnTo>
                    <a:lnTo>
                      <a:pt x="20792" y="84471"/>
                    </a:lnTo>
                    <a:lnTo>
                      <a:pt x="37834" y="118500"/>
                    </a:lnTo>
                    <a:lnTo>
                      <a:pt x="53508" y="154077"/>
                    </a:lnTo>
                    <a:lnTo>
                      <a:pt x="64601" y="187549"/>
                    </a:lnTo>
                    <a:lnTo>
                      <a:pt x="77188" y="222079"/>
                    </a:lnTo>
                    <a:lnTo>
                      <a:pt x="84981" y="235459"/>
                    </a:lnTo>
                    <a:lnTo>
                      <a:pt x="85627" y="241720"/>
                    </a:lnTo>
                    <a:lnTo>
                      <a:pt x="85722" y="226028"/>
                    </a:lnTo>
                    <a:lnTo>
                      <a:pt x="80021" y="206807"/>
                    </a:lnTo>
                    <a:lnTo>
                      <a:pt x="66592" y="176271"/>
                    </a:lnTo>
                    <a:lnTo>
                      <a:pt x="59250" y="146149"/>
                    </a:lnTo>
                    <a:lnTo>
                      <a:pt x="57334" y="112437"/>
                    </a:lnTo>
                    <a:lnTo>
                      <a:pt x="57166" y="76894"/>
                    </a:lnTo>
                    <a:lnTo>
                      <a:pt x="60945" y="45851"/>
                    </a:lnTo>
                    <a:lnTo>
                      <a:pt x="64426" y="26254"/>
                    </a:lnTo>
                    <a:lnTo>
                      <a:pt x="69800" y="17366"/>
                    </a:lnTo>
                    <a:lnTo>
                      <a:pt x="81060" y="4822"/>
                    </a:lnTo>
                    <a:lnTo>
                      <a:pt x="85768" y="2123"/>
                    </a:lnTo>
                    <a:lnTo>
                      <a:pt x="95258" y="389"/>
                    </a:lnTo>
                    <a:lnTo>
                      <a:pt x="117122" y="0"/>
                    </a:lnTo>
                    <a:lnTo>
                      <a:pt x="120944" y="781"/>
                    </a:lnTo>
                    <a:lnTo>
                      <a:pt x="123492" y="2096"/>
                    </a:lnTo>
                    <a:lnTo>
                      <a:pt x="125190" y="3766"/>
                    </a:lnTo>
                    <a:lnTo>
                      <a:pt x="135731" y="710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SMARTInkShape-1775"/>
              <p:cNvSpPr/>
              <p:nvPr/>
            </p:nvSpPr>
            <p:spPr>
              <a:xfrm>
                <a:off x="1278818" y="2486025"/>
                <a:ext cx="171327" cy="234712"/>
              </a:xfrm>
              <a:custGeom>
                <a:avLst/>
                <a:gdLst/>
                <a:ahLst/>
                <a:cxnLst/>
                <a:rect l="0" t="0" r="0" b="0"/>
                <a:pathLst>
                  <a:path w="171327" h="234712">
                    <a:moveTo>
                      <a:pt x="7057" y="0"/>
                    </a:moveTo>
                    <a:lnTo>
                      <a:pt x="0" y="0"/>
                    </a:lnTo>
                    <a:lnTo>
                      <a:pt x="3731" y="3792"/>
                    </a:lnTo>
                    <a:lnTo>
                      <a:pt x="5579" y="9887"/>
                    </a:lnTo>
                    <a:lnTo>
                      <a:pt x="7194" y="17095"/>
                    </a:lnTo>
                    <a:lnTo>
                      <a:pt x="24094" y="48688"/>
                    </a:lnTo>
                    <a:lnTo>
                      <a:pt x="39424" y="81431"/>
                    </a:lnTo>
                    <a:lnTo>
                      <a:pt x="48185" y="115991"/>
                    </a:lnTo>
                    <a:lnTo>
                      <a:pt x="62676" y="146783"/>
                    </a:lnTo>
                    <a:lnTo>
                      <a:pt x="74900" y="175603"/>
                    </a:lnTo>
                    <a:lnTo>
                      <a:pt x="83264" y="209302"/>
                    </a:lnTo>
                    <a:lnTo>
                      <a:pt x="85728" y="218296"/>
                    </a:lnTo>
                    <a:lnTo>
                      <a:pt x="92460" y="228152"/>
                    </a:lnTo>
                    <a:lnTo>
                      <a:pt x="98904" y="234711"/>
                    </a:lnTo>
                    <a:lnTo>
                      <a:pt x="99245" y="234262"/>
                    </a:lnTo>
                    <a:lnTo>
                      <a:pt x="99623" y="231646"/>
                    </a:lnTo>
                    <a:lnTo>
                      <a:pt x="98930" y="230630"/>
                    </a:lnTo>
                    <a:lnTo>
                      <a:pt x="97675" y="229954"/>
                    </a:lnTo>
                    <a:lnTo>
                      <a:pt x="96044" y="229502"/>
                    </a:lnTo>
                    <a:lnTo>
                      <a:pt x="94232" y="222651"/>
                    </a:lnTo>
                    <a:lnTo>
                      <a:pt x="90793" y="192986"/>
                    </a:lnTo>
                    <a:lnTo>
                      <a:pt x="87165" y="178625"/>
                    </a:lnTo>
                    <a:lnTo>
                      <a:pt x="83974" y="164315"/>
                    </a:lnTo>
                    <a:lnTo>
                      <a:pt x="80118" y="150021"/>
                    </a:lnTo>
                    <a:lnTo>
                      <a:pt x="76520" y="117211"/>
                    </a:lnTo>
                    <a:lnTo>
                      <a:pt x="71805" y="81581"/>
                    </a:lnTo>
                    <a:lnTo>
                      <a:pt x="72346" y="73565"/>
                    </a:lnTo>
                    <a:lnTo>
                      <a:pt x="80182" y="41706"/>
                    </a:lnTo>
                    <a:lnTo>
                      <a:pt x="86138" y="30349"/>
                    </a:lnTo>
                    <a:lnTo>
                      <a:pt x="90623" y="25395"/>
                    </a:lnTo>
                    <a:lnTo>
                      <a:pt x="107082" y="16009"/>
                    </a:lnTo>
                    <a:lnTo>
                      <a:pt x="109459" y="15435"/>
                    </a:lnTo>
                    <a:lnTo>
                      <a:pt x="116334" y="19031"/>
                    </a:lnTo>
                    <a:lnTo>
                      <a:pt x="145082" y="45202"/>
                    </a:lnTo>
                    <a:lnTo>
                      <a:pt x="166598" y="77316"/>
                    </a:lnTo>
                    <a:lnTo>
                      <a:pt x="169951" y="90818"/>
                    </a:lnTo>
                    <a:lnTo>
                      <a:pt x="171326" y="126509"/>
                    </a:lnTo>
                    <a:lnTo>
                      <a:pt x="165653" y="145316"/>
                    </a:lnTo>
                    <a:lnTo>
                      <a:pt x="151306" y="179566"/>
                    </a:lnTo>
                    <a:lnTo>
                      <a:pt x="136688" y="198350"/>
                    </a:lnTo>
                    <a:lnTo>
                      <a:pt x="123876" y="210917"/>
                    </a:lnTo>
                    <a:lnTo>
                      <a:pt x="99926" y="221456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SMARTInkShape-1776"/>
              <p:cNvSpPr/>
              <p:nvPr/>
            </p:nvSpPr>
            <p:spPr>
              <a:xfrm>
                <a:off x="1621748" y="2323034"/>
                <a:ext cx="199909" cy="205338"/>
              </a:xfrm>
              <a:custGeom>
                <a:avLst/>
                <a:gdLst/>
                <a:ahLst/>
                <a:cxnLst/>
                <a:rect l="0" t="0" r="0" b="0"/>
                <a:pathLst>
                  <a:path w="199909" h="205338">
                    <a:moveTo>
                      <a:pt x="85608" y="27260"/>
                    </a:moveTo>
                    <a:lnTo>
                      <a:pt x="85608" y="23467"/>
                    </a:lnTo>
                    <a:lnTo>
                      <a:pt x="84815" y="22350"/>
                    </a:lnTo>
                    <a:lnTo>
                      <a:pt x="83492" y="21605"/>
                    </a:lnTo>
                    <a:lnTo>
                      <a:pt x="81816" y="21109"/>
                    </a:lnTo>
                    <a:lnTo>
                      <a:pt x="80699" y="19984"/>
                    </a:lnTo>
                    <a:lnTo>
                      <a:pt x="77867" y="12899"/>
                    </a:lnTo>
                    <a:lnTo>
                      <a:pt x="68547" y="3124"/>
                    </a:lnTo>
                    <a:lnTo>
                      <a:pt x="64003" y="658"/>
                    </a:lnTo>
                    <a:lnTo>
                      <a:pt x="61679" y="0"/>
                    </a:lnTo>
                    <a:lnTo>
                      <a:pt x="35197" y="4951"/>
                    </a:lnTo>
                    <a:lnTo>
                      <a:pt x="29336" y="7555"/>
                    </a:lnTo>
                    <a:lnTo>
                      <a:pt x="26662" y="9361"/>
                    </a:lnTo>
                    <a:lnTo>
                      <a:pt x="19107" y="19487"/>
                    </a:lnTo>
                    <a:lnTo>
                      <a:pt x="6593" y="53434"/>
                    </a:lnTo>
                    <a:lnTo>
                      <a:pt x="1209" y="83936"/>
                    </a:lnTo>
                    <a:lnTo>
                      <a:pt x="0" y="117287"/>
                    </a:lnTo>
                    <a:lnTo>
                      <a:pt x="6044" y="152433"/>
                    </a:lnTo>
                    <a:lnTo>
                      <a:pt x="10528" y="167447"/>
                    </a:lnTo>
                    <a:lnTo>
                      <a:pt x="16884" y="178158"/>
                    </a:lnTo>
                    <a:lnTo>
                      <a:pt x="37019" y="199966"/>
                    </a:lnTo>
                    <a:lnTo>
                      <a:pt x="42317" y="203237"/>
                    </a:lnTo>
                    <a:lnTo>
                      <a:pt x="48112" y="204690"/>
                    </a:lnTo>
                    <a:lnTo>
                      <a:pt x="55978" y="205337"/>
                    </a:lnTo>
                    <a:lnTo>
                      <a:pt x="62650" y="203507"/>
                    </a:lnTo>
                    <a:lnTo>
                      <a:pt x="73400" y="195865"/>
                    </a:lnTo>
                    <a:lnTo>
                      <a:pt x="76214" y="191360"/>
                    </a:lnTo>
                    <a:lnTo>
                      <a:pt x="89768" y="159529"/>
                    </a:lnTo>
                    <a:lnTo>
                      <a:pt x="97400" y="125528"/>
                    </a:lnTo>
                    <a:lnTo>
                      <a:pt x="99677" y="91462"/>
                    </a:lnTo>
                    <a:lnTo>
                      <a:pt x="99037" y="75563"/>
                    </a:lnTo>
                    <a:lnTo>
                      <a:pt x="93044" y="40604"/>
                    </a:lnTo>
                    <a:lnTo>
                      <a:pt x="92753" y="20243"/>
                    </a:lnTo>
                    <a:lnTo>
                      <a:pt x="92752" y="27738"/>
                    </a:lnTo>
                    <a:lnTo>
                      <a:pt x="94869" y="33558"/>
                    </a:lnTo>
                    <a:lnTo>
                      <a:pt x="96544" y="36221"/>
                    </a:lnTo>
                    <a:lnTo>
                      <a:pt x="105959" y="71202"/>
                    </a:lnTo>
                    <a:lnTo>
                      <a:pt x="119161" y="100487"/>
                    </a:lnTo>
                    <a:lnTo>
                      <a:pt x="138004" y="122394"/>
                    </a:lnTo>
                    <a:lnTo>
                      <a:pt x="152432" y="131218"/>
                    </a:lnTo>
                    <a:lnTo>
                      <a:pt x="162484" y="133995"/>
                    </a:lnTo>
                    <a:lnTo>
                      <a:pt x="167477" y="134291"/>
                    </a:lnTo>
                    <a:lnTo>
                      <a:pt x="177775" y="130587"/>
                    </a:lnTo>
                    <a:lnTo>
                      <a:pt x="187088" y="124462"/>
                    </a:lnTo>
                    <a:lnTo>
                      <a:pt x="199908" y="105841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SMARTInkShape-1777"/>
              <p:cNvSpPr/>
              <p:nvPr/>
            </p:nvSpPr>
            <p:spPr>
              <a:xfrm>
                <a:off x="721519" y="2786463"/>
                <a:ext cx="214313" cy="299237"/>
              </a:xfrm>
              <a:custGeom>
                <a:avLst/>
                <a:gdLst/>
                <a:ahLst/>
                <a:cxnLst/>
                <a:rect l="0" t="0" r="0" b="0"/>
                <a:pathLst>
                  <a:path w="214313" h="299237">
                    <a:moveTo>
                      <a:pt x="0" y="106756"/>
                    </a:moveTo>
                    <a:lnTo>
                      <a:pt x="0" y="110548"/>
                    </a:lnTo>
                    <a:lnTo>
                      <a:pt x="2116" y="114527"/>
                    </a:lnTo>
                    <a:lnTo>
                      <a:pt x="3792" y="116699"/>
                    </a:lnTo>
                    <a:lnTo>
                      <a:pt x="5654" y="123346"/>
                    </a:lnTo>
                    <a:lnTo>
                      <a:pt x="8819" y="136013"/>
                    </a:lnTo>
                    <a:lnTo>
                      <a:pt x="21578" y="166082"/>
                    </a:lnTo>
                    <a:lnTo>
                      <a:pt x="30077" y="201305"/>
                    </a:lnTo>
                    <a:lnTo>
                      <a:pt x="37340" y="234864"/>
                    </a:lnTo>
                    <a:lnTo>
                      <a:pt x="41226" y="249489"/>
                    </a:lnTo>
                    <a:lnTo>
                      <a:pt x="42929" y="258299"/>
                    </a:lnTo>
                    <a:lnTo>
                      <a:pt x="47556" y="268515"/>
                    </a:lnTo>
                    <a:lnTo>
                      <a:pt x="50074" y="279656"/>
                    </a:lnTo>
                    <a:lnTo>
                      <a:pt x="51639" y="281554"/>
                    </a:lnTo>
                    <a:lnTo>
                      <a:pt x="53476" y="282819"/>
                    </a:lnTo>
                    <a:lnTo>
                      <a:pt x="54700" y="284456"/>
                    </a:lnTo>
                    <a:lnTo>
                      <a:pt x="56061" y="288392"/>
                    </a:lnTo>
                    <a:lnTo>
                      <a:pt x="57121" y="299236"/>
                    </a:lnTo>
                    <a:lnTo>
                      <a:pt x="57147" y="289659"/>
                    </a:lnTo>
                    <a:lnTo>
                      <a:pt x="55032" y="285148"/>
                    </a:lnTo>
                    <a:lnTo>
                      <a:pt x="38017" y="253313"/>
                    </a:lnTo>
                    <a:lnTo>
                      <a:pt x="26183" y="220600"/>
                    </a:lnTo>
                    <a:lnTo>
                      <a:pt x="14286" y="190931"/>
                    </a:lnTo>
                    <a:lnTo>
                      <a:pt x="5654" y="157253"/>
                    </a:lnTo>
                    <a:lnTo>
                      <a:pt x="3769" y="152327"/>
                    </a:lnTo>
                    <a:lnTo>
                      <a:pt x="3792" y="142620"/>
                    </a:lnTo>
                    <a:lnTo>
                      <a:pt x="6947" y="109146"/>
                    </a:lnTo>
                    <a:lnTo>
                      <a:pt x="14407" y="81503"/>
                    </a:lnTo>
                    <a:lnTo>
                      <a:pt x="27261" y="65341"/>
                    </a:lnTo>
                    <a:lnTo>
                      <a:pt x="30108" y="64537"/>
                    </a:lnTo>
                    <a:lnTo>
                      <a:pt x="31978" y="64322"/>
                    </a:lnTo>
                    <a:lnTo>
                      <a:pt x="36173" y="66201"/>
                    </a:lnTo>
                    <a:lnTo>
                      <a:pt x="38403" y="67813"/>
                    </a:lnTo>
                    <a:lnTo>
                      <a:pt x="61917" y="101971"/>
                    </a:lnTo>
                    <a:lnTo>
                      <a:pt x="77612" y="119757"/>
                    </a:lnTo>
                    <a:lnTo>
                      <a:pt x="98081" y="136964"/>
                    </a:lnTo>
                    <a:lnTo>
                      <a:pt x="116574" y="168384"/>
                    </a:lnTo>
                    <a:lnTo>
                      <a:pt x="125979" y="183870"/>
                    </a:lnTo>
                    <a:lnTo>
                      <a:pt x="128222" y="189447"/>
                    </a:lnTo>
                    <a:lnTo>
                      <a:pt x="134585" y="198127"/>
                    </a:lnTo>
                    <a:lnTo>
                      <a:pt x="135701" y="206435"/>
                    </a:lnTo>
                    <a:lnTo>
                      <a:pt x="135728" y="196796"/>
                    </a:lnTo>
                    <a:lnTo>
                      <a:pt x="133613" y="192282"/>
                    </a:lnTo>
                    <a:lnTo>
                      <a:pt x="131938" y="189967"/>
                    </a:lnTo>
                    <a:lnTo>
                      <a:pt x="123064" y="156571"/>
                    </a:lnTo>
                    <a:lnTo>
                      <a:pt x="119807" y="142418"/>
                    </a:lnTo>
                    <a:lnTo>
                      <a:pt x="109129" y="113894"/>
                    </a:lnTo>
                    <a:lnTo>
                      <a:pt x="101675" y="79670"/>
                    </a:lnTo>
                    <a:lnTo>
                      <a:pt x="100110" y="44930"/>
                    </a:lnTo>
                    <a:lnTo>
                      <a:pt x="100825" y="30720"/>
                    </a:lnTo>
                    <a:lnTo>
                      <a:pt x="106166" y="16417"/>
                    </a:lnTo>
                    <a:lnTo>
                      <a:pt x="117012" y="4166"/>
                    </a:lnTo>
                    <a:lnTo>
                      <a:pt x="121591" y="1629"/>
                    </a:lnTo>
                    <a:lnTo>
                      <a:pt x="130998" y="0"/>
                    </a:lnTo>
                    <a:lnTo>
                      <a:pt x="132575" y="660"/>
                    </a:lnTo>
                    <a:lnTo>
                      <a:pt x="133627" y="1894"/>
                    </a:lnTo>
                    <a:lnTo>
                      <a:pt x="134328" y="3511"/>
                    </a:lnTo>
                    <a:lnTo>
                      <a:pt x="135590" y="4588"/>
                    </a:lnTo>
                    <a:lnTo>
                      <a:pt x="149343" y="10252"/>
                    </a:lnTo>
                    <a:lnTo>
                      <a:pt x="151950" y="12257"/>
                    </a:lnTo>
                    <a:lnTo>
                      <a:pt x="173053" y="46679"/>
                    </a:lnTo>
                    <a:lnTo>
                      <a:pt x="189660" y="80530"/>
                    </a:lnTo>
                    <a:lnTo>
                      <a:pt x="198347" y="113898"/>
                    </a:lnTo>
                    <a:lnTo>
                      <a:pt x="200073" y="122630"/>
                    </a:lnTo>
                    <a:lnTo>
                      <a:pt x="214312" y="14961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SMARTInkShape-1778"/>
              <p:cNvSpPr/>
              <p:nvPr/>
            </p:nvSpPr>
            <p:spPr>
              <a:xfrm>
                <a:off x="931716" y="2717759"/>
                <a:ext cx="111273" cy="189621"/>
              </a:xfrm>
              <a:custGeom>
                <a:avLst/>
                <a:gdLst/>
                <a:ahLst/>
                <a:cxnLst/>
                <a:rect l="0" t="0" r="0" b="0"/>
                <a:pathLst>
                  <a:path w="111273" h="189621">
                    <a:moveTo>
                      <a:pt x="4115" y="132597"/>
                    </a:moveTo>
                    <a:lnTo>
                      <a:pt x="0" y="132597"/>
                    </a:lnTo>
                    <a:lnTo>
                      <a:pt x="7701" y="132597"/>
                    </a:lnTo>
                    <a:lnTo>
                      <a:pt x="11794" y="130481"/>
                    </a:lnTo>
                    <a:lnTo>
                      <a:pt x="20890" y="122654"/>
                    </a:lnTo>
                    <a:lnTo>
                      <a:pt x="34821" y="99802"/>
                    </a:lnTo>
                    <a:lnTo>
                      <a:pt x="38873" y="96447"/>
                    </a:lnTo>
                    <a:lnTo>
                      <a:pt x="56209" y="68079"/>
                    </a:lnTo>
                    <a:lnTo>
                      <a:pt x="59018" y="60002"/>
                    </a:lnTo>
                    <a:lnTo>
                      <a:pt x="61060" y="51914"/>
                    </a:lnTo>
                    <a:lnTo>
                      <a:pt x="65879" y="42104"/>
                    </a:lnTo>
                    <a:lnTo>
                      <a:pt x="68076" y="20364"/>
                    </a:lnTo>
                    <a:lnTo>
                      <a:pt x="66144" y="13131"/>
                    </a:lnTo>
                    <a:lnTo>
                      <a:pt x="62229" y="5811"/>
                    </a:lnTo>
                    <a:lnTo>
                      <a:pt x="61114" y="5211"/>
                    </a:lnTo>
                    <a:lnTo>
                      <a:pt x="55752" y="3572"/>
                    </a:lnTo>
                    <a:lnTo>
                      <a:pt x="51407" y="376"/>
                    </a:lnTo>
                    <a:lnTo>
                      <a:pt x="49137" y="0"/>
                    </a:lnTo>
                    <a:lnTo>
                      <a:pt x="46830" y="543"/>
                    </a:lnTo>
                    <a:lnTo>
                      <a:pt x="42149" y="2469"/>
                    </a:lnTo>
                    <a:lnTo>
                      <a:pt x="37423" y="3325"/>
                    </a:lnTo>
                    <a:lnTo>
                      <a:pt x="35846" y="4347"/>
                    </a:lnTo>
                    <a:lnTo>
                      <a:pt x="34794" y="5822"/>
                    </a:lnTo>
                    <a:lnTo>
                      <a:pt x="32831" y="9578"/>
                    </a:lnTo>
                    <a:lnTo>
                      <a:pt x="22870" y="24577"/>
                    </a:lnTo>
                    <a:lnTo>
                      <a:pt x="14376" y="47319"/>
                    </a:lnTo>
                    <a:lnTo>
                      <a:pt x="7877" y="80396"/>
                    </a:lnTo>
                    <a:lnTo>
                      <a:pt x="4446" y="115318"/>
                    </a:lnTo>
                    <a:lnTo>
                      <a:pt x="11410" y="149230"/>
                    </a:lnTo>
                    <a:lnTo>
                      <a:pt x="16772" y="162749"/>
                    </a:lnTo>
                    <a:lnTo>
                      <a:pt x="28026" y="177422"/>
                    </a:lnTo>
                    <a:lnTo>
                      <a:pt x="42685" y="184860"/>
                    </a:lnTo>
                    <a:lnTo>
                      <a:pt x="57566" y="188782"/>
                    </a:lnTo>
                    <a:lnTo>
                      <a:pt x="74409" y="189620"/>
                    </a:lnTo>
                    <a:lnTo>
                      <a:pt x="81130" y="187574"/>
                    </a:lnTo>
                    <a:lnTo>
                      <a:pt x="94396" y="177555"/>
                    </a:lnTo>
                    <a:lnTo>
                      <a:pt x="101685" y="169819"/>
                    </a:lnTo>
                    <a:lnTo>
                      <a:pt x="111272" y="154029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SMARTInkShape-1779"/>
              <p:cNvSpPr/>
              <p:nvPr/>
            </p:nvSpPr>
            <p:spPr>
              <a:xfrm>
                <a:off x="1800545" y="2221839"/>
                <a:ext cx="156844" cy="214080"/>
              </a:xfrm>
              <a:custGeom>
                <a:avLst/>
                <a:gdLst/>
                <a:ahLst/>
                <a:cxnLst/>
                <a:rect l="0" t="0" r="0" b="0"/>
                <a:pathLst>
                  <a:path w="156844" h="214080">
                    <a:moveTo>
                      <a:pt x="13968" y="49874"/>
                    </a:moveTo>
                    <a:lnTo>
                      <a:pt x="3326" y="49874"/>
                    </a:lnTo>
                    <a:lnTo>
                      <a:pt x="2110" y="50667"/>
                    </a:lnTo>
                    <a:lnTo>
                      <a:pt x="1300" y="51990"/>
                    </a:lnTo>
                    <a:lnTo>
                      <a:pt x="0" y="56024"/>
                    </a:lnTo>
                    <a:lnTo>
                      <a:pt x="4653" y="63318"/>
                    </a:lnTo>
                    <a:lnTo>
                      <a:pt x="12470" y="95881"/>
                    </a:lnTo>
                    <a:lnTo>
                      <a:pt x="18198" y="109631"/>
                    </a:lnTo>
                    <a:lnTo>
                      <a:pt x="28712" y="142755"/>
                    </a:lnTo>
                    <a:lnTo>
                      <a:pt x="33417" y="154917"/>
                    </a:lnTo>
                    <a:lnTo>
                      <a:pt x="44166" y="187225"/>
                    </a:lnTo>
                    <a:lnTo>
                      <a:pt x="50167" y="198256"/>
                    </a:lnTo>
                    <a:lnTo>
                      <a:pt x="55514" y="205302"/>
                    </a:lnTo>
                    <a:lnTo>
                      <a:pt x="56820" y="214079"/>
                    </a:lnTo>
                    <a:lnTo>
                      <a:pt x="56036" y="193458"/>
                    </a:lnTo>
                    <a:lnTo>
                      <a:pt x="45439" y="162168"/>
                    </a:lnTo>
                    <a:lnTo>
                      <a:pt x="37887" y="132456"/>
                    </a:lnTo>
                    <a:lnTo>
                      <a:pt x="35617" y="98163"/>
                    </a:lnTo>
                    <a:lnTo>
                      <a:pt x="36212" y="68982"/>
                    </a:lnTo>
                    <a:lnTo>
                      <a:pt x="42249" y="34618"/>
                    </a:lnTo>
                    <a:lnTo>
                      <a:pt x="49801" y="10137"/>
                    </a:lnTo>
                    <a:lnTo>
                      <a:pt x="53177" y="4961"/>
                    </a:lnTo>
                    <a:lnTo>
                      <a:pt x="55982" y="3263"/>
                    </a:lnTo>
                    <a:lnTo>
                      <a:pt x="70374" y="165"/>
                    </a:lnTo>
                    <a:lnTo>
                      <a:pt x="74226" y="0"/>
                    </a:lnTo>
                    <a:lnTo>
                      <a:pt x="78585" y="2043"/>
                    </a:lnTo>
                    <a:lnTo>
                      <a:pt x="83168" y="4803"/>
                    </a:lnTo>
                    <a:lnTo>
                      <a:pt x="87850" y="6030"/>
                    </a:lnTo>
                    <a:lnTo>
                      <a:pt x="92577" y="10808"/>
                    </a:lnTo>
                    <a:lnTo>
                      <a:pt x="104722" y="28148"/>
                    </a:lnTo>
                    <a:lnTo>
                      <a:pt x="110211" y="41702"/>
                    </a:lnTo>
                    <a:lnTo>
                      <a:pt x="125151" y="67283"/>
                    </a:lnTo>
                    <a:lnTo>
                      <a:pt x="133739" y="99923"/>
                    </a:lnTo>
                    <a:lnTo>
                      <a:pt x="135985" y="117995"/>
                    </a:lnTo>
                    <a:lnTo>
                      <a:pt x="140256" y="126590"/>
                    </a:lnTo>
                    <a:lnTo>
                      <a:pt x="142667" y="137251"/>
                    </a:lnTo>
                    <a:lnTo>
                      <a:pt x="144217" y="139081"/>
                    </a:lnTo>
                    <a:lnTo>
                      <a:pt x="148616" y="142019"/>
                    </a:lnTo>
                    <a:lnTo>
                      <a:pt x="156843" y="142742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SMARTInkShape-1780"/>
              <p:cNvSpPr/>
              <p:nvPr/>
            </p:nvSpPr>
            <p:spPr>
              <a:xfrm>
                <a:off x="1971675" y="2171824"/>
                <a:ext cx="200026" cy="185282"/>
              </a:xfrm>
              <a:custGeom>
                <a:avLst/>
                <a:gdLst/>
                <a:ahLst/>
                <a:cxnLst/>
                <a:rect l="0" t="0" r="0" b="0"/>
                <a:pathLst>
                  <a:path w="200026" h="185282">
                    <a:moveTo>
                      <a:pt x="0" y="128464"/>
                    </a:moveTo>
                    <a:lnTo>
                      <a:pt x="3792" y="128464"/>
                    </a:lnTo>
                    <a:lnTo>
                      <a:pt x="7771" y="126347"/>
                    </a:lnTo>
                    <a:lnTo>
                      <a:pt x="12185" y="123554"/>
                    </a:lnTo>
                    <a:lnTo>
                      <a:pt x="19133" y="121188"/>
                    </a:lnTo>
                    <a:lnTo>
                      <a:pt x="52535" y="95107"/>
                    </a:lnTo>
                    <a:lnTo>
                      <a:pt x="66381" y="83217"/>
                    </a:lnTo>
                    <a:lnTo>
                      <a:pt x="82533" y="60069"/>
                    </a:lnTo>
                    <a:lnTo>
                      <a:pt x="84779" y="52460"/>
                    </a:lnTo>
                    <a:lnTo>
                      <a:pt x="85305" y="47588"/>
                    </a:lnTo>
                    <a:lnTo>
                      <a:pt x="87655" y="42777"/>
                    </a:lnTo>
                    <a:lnTo>
                      <a:pt x="90551" y="37993"/>
                    </a:lnTo>
                    <a:lnTo>
                      <a:pt x="92411" y="28454"/>
                    </a:lnTo>
                    <a:lnTo>
                      <a:pt x="92778" y="18927"/>
                    </a:lnTo>
                    <a:lnTo>
                      <a:pt x="90712" y="14164"/>
                    </a:lnTo>
                    <a:lnTo>
                      <a:pt x="82918" y="4639"/>
                    </a:lnTo>
                    <a:lnTo>
                      <a:pt x="78392" y="1993"/>
                    </a:lnTo>
                    <a:lnTo>
                      <a:pt x="65694" y="0"/>
                    </a:lnTo>
                    <a:lnTo>
                      <a:pt x="56707" y="7663"/>
                    </a:lnTo>
                    <a:lnTo>
                      <a:pt x="36663" y="31311"/>
                    </a:lnTo>
                    <a:lnTo>
                      <a:pt x="32170" y="41893"/>
                    </a:lnTo>
                    <a:lnTo>
                      <a:pt x="28890" y="73356"/>
                    </a:lnTo>
                    <a:lnTo>
                      <a:pt x="28603" y="106584"/>
                    </a:lnTo>
                    <a:lnTo>
                      <a:pt x="28580" y="125994"/>
                    </a:lnTo>
                    <a:lnTo>
                      <a:pt x="36161" y="144136"/>
                    </a:lnTo>
                    <a:lnTo>
                      <a:pt x="54655" y="168468"/>
                    </a:lnTo>
                    <a:lnTo>
                      <a:pt x="61879" y="175153"/>
                    </a:lnTo>
                    <a:lnTo>
                      <a:pt x="81900" y="183088"/>
                    </a:lnTo>
                    <a:lnTo>
                      <a:pt x="101106" y="185281"/>
                    </a:lnTo>
                    <a:lnTo>
                      <a:pt x="106584" y="183349"/>
                    </a:lnTo>
                    <a:lnTo>
                      <a:pt x="109156" y="181723"/>
                    </a:lnTo>
                    <a:lnTo>
                      <a:pt x="143046" y="170826"/>
                    </a:lnTo>
                    <a:lnTo>
                      <a:pt x="176923" y="151998"/>
                    </a:lnTo>
                    <a:lnTo>
                      <a:pt x="182614" y="150036"/>
                    </a:lnTo>
                    <a:lnTo>
                      <a:pt x="190280" y="145262"/>
                    </a:lnTo>
                    <a:lnTo>
                      <a:pt x="199598" y="142849"/>
                    </a:lnTo>
                    <a:lnTo>
                      <a:pt x="200025" y="13560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SMARTInkShape-1781"/>
              <p:cNvSpPr/>
              <p:nvPr/>
            </p:nvSpPr>
            <p:spPr>
              <a:xfrm>
                <a:off x="1428936" y="2158621"/>
                <a:ext cx="214128" cy="169816"/>
              </a:xfrm>
              <a:custGeom>
                <a:avLst/>
                <a:gdLst/>
                <a:ahLst/>
                <a:cxnLst/>
                <a:rect l="0" t="0" r="0" b="0"/>
                <a:pathLst>
                  <a:path w="214128" h="169816">
                    <a:moveTo>
                      <a:pt x="92683" y="41654"/>
                    </a:moveTo>
                    <a:lnTo>
                      <a:pt x="88890" y="41654"/>
                    </a:lnTo>
                    <a:lnTo>
                      <a:pt x="84912" y="37421"/>
                    </a:lnTo>
                    <a:lnTo>
                      <a:pt x="74344" y="22194"/>
                    </a:lnTo>
                    <a:lnTo>
                      <a:pt x="71659" y="8390"/>
                    </a:lnTo>
                    <a:lnTo>
                      <a:pt x="67580" y="2870"/>
                    </a:lnTo>
                    <a:lnTo>
                      <a:pt x="61418" y="604"/>
                    </a:lnTo>
                    <a:lnTo>
                      <a:pt x="57552" y="0"/>
                    </a:lnTo>
                    <a:lnTo>
                      <a:pt x="49023" y="1445"/>
                    </a:lnTo>
                    <a:lnTo>
                      <a:pt x="28946" y="7658"/>
                    </a:lnTo>
                    <a:lnTo>
                      <a:pt x="18974" y="15801"/>
                    </a:lnTo>
                    <a:lnTo>
                      <a:pt x="6972" y="46491"/>
                    </a:lnTo>
                    <a:lnTo>
                      <a:pt x="1935" y="62402"/>
                    </a:lnTo>
                    <a:lnTo>
                      <a:pt x="0" y="97254"/>
                    </a:lnTo>
                    <a:lnTo>
                      <a:pt x="615" y="131934"/>
                    </a:lnTo>
                    <a:lnTo>
                      <a:pt x="5519" y="143898"/>
                    </a:lnTo>
                    <a:lnTo>
                      <a:pt x="16607" y="158002"/>
                    </a:lnTo>
                    <a:lnTo>
                      <a:pt x="27456" y="165380"/>
                    </a:lnTo>
                    <a:lnTo>
                      <a:pt x="36932" y="168801"/>
                    </a:lnTo>
                    <a:lnTo>
                      <a:pt x="44767" y="169815"/>
                    </a:lnTo>
                    <a:lnTo>
                      <a:pt x="49691" y="167935"/>
                    </a:lnTo>
                    <a:lnTo>
                      <a:pt x="60331" y="159588"/>
                    </a:lnTo>
                    <a:lnTo>
                      <a:pt x="66781" y="149446"/>
                    </a:lnTo>
                    <a:lnTo>
                      <a:pt x="69927" y="136387"/>
                    </a:lnTo>
                    <a:lnTo>
                      <a:pt x="73194" y="113023"/>
                    </a:lnTo>
                    <a:lnTo>
                      <a:pt x="76854" y="98784"/>
                    </a:lnTo>
                    <a:lnTo>
                      <a:pt x="78504" y="90064"/>
                    </a:lnTo>
                    <a:lnTo>
                      <a:pt x="83102" y="79898"/>
                    </a:lnTo>
                    <a:lnTo>
                      <a:pt x="85444" y="47740"/>
                    </a:lnTo>
                    <a:lnTo>
                      <a:pt x="85536" y="21963"/>
                    </a:lnTo>
                    <a:lnTo>
                      <a:pt x="92388" y="13419"/>
                    </a:lnTo>
                    <a:lnTo>
                      <a:pt x="93471" y="45662"/>
                    </a:lnTo>
                    <a:lnTo>
                      <a:pt x="98384" y="62685"/>
                    </a:lnTo>
                    <a:lnTo>
                      <a:pt x="105661" y="74256"/>
                    </a:lnTo>
                    <a:lnTo>
                      <a:pt x="122683" y="92847"/>
                    </a:lnTo>
                    <a:lnTo>
                      <a:pt x="127976" y="96156"/>
                    </a:lnTo>
                    <a:lnTo>
                      <a:pt x="135419" y="98020"/>
                    </a:lnTo>
                    <a:lnTo>
                      <a:pt x="152630" y="98649"/>
                    </a:lnTo>
                    <a:lnTo>
                      <a:pt x="168301" y="94966"/>
                    </a:lnTo>
                    <a:lnTo>
                      <a:pt x="179205" y="88847"/>
                    </a:lnTo>
                    <a:lnTo>
                      <a:pt x="201481" y="72585"/>
                    </a:lnTo>
                    <a:lnTo>
                      <a:pt x="206146" y="66253"/>
                    </a:lnTo>
                    <a:lnTo>
                      <a:pt x="210051" y="64493"/>
                    </a:lnTo>
                    <a:lnTo>
                      <a:pt x="211409" y="62436"/>
                    </a:lnTo>
                    <a:lnTo>
                      <a:pt x="213590" y="49846"/>
                    </a:lnTo>
                    <a:lnTo>
                      <a:pt x="214127" y="4165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SMARTInkShape-1782"/>
              <p:cNvSpPr/>
              <p:nvPr/>
            </p:nvSpPr>
            <p:spPr>
              <a:xfrm>
                <a:off x="1164431" y="2236126"/>
                <a:ext cx="250033" cy="256606"/>
              </a:xfrm>
              <a:custGeom>
                <a:avLst/>
                <a:gdLst/>
                <a:ahLst/>
                <a:cxnLst/>
                <a:rect l="0" t="0" r="0" b="0"/>
                <a:pathLst>
                  <a:path w="250033" h="256606">
                    <a:moveTo>
                      <a:pt x="0" y="57018"/>
                    </a:moveTo>
                    <a:lnTo>
                      <a:pt x="3793" y="92244"/>
                    </a:lnTo>
                    <a:lnTo>
                      <a:pt x="12357" y="126274"/>
                    </a:lnTo>
                    <a:lnTo>
                      <a:pt x="13906" y="158451"/>
                    </a:lnTo>
                    <a:lnTo>
                      <a:pt x="19916" y="190825"/>
                    </a:lnTo>
                    <a:lnTo>
                      <a:pt x="34863" y="222168"/>
                    </a:lnTo>
                    <a:lnTo>
                      <a:pt x="48205" y="249560"/>
                    </a:lnTo>
                    <a:lnTo>
                      <a:pt x="49901" y="256605"/>
                    </a:lnTo>
                    <a:lnTo>
                      <a:pt x="50004" y="236446"/>
                    </a:lnTo>
                    <a:lnTo>
                      <a:pt x="40063" y="205490"/>
                    </a:lnTo>
                    <a:lnTo>
                      <a:pt x="28520" y="173231"/>
                    </a:lnTo>
                    <a:lnTo>
                      <a:pt x="23532" y="157597"/>
                    </a:lnTo>
                    <a:lnTo>
                      <a:pt x="19499" y="122851"/>
                    </a:lnTo>
                    <a:lnTo>
                      <a:pt x="15317" y="102566"/>
                    </a:lnTo>
                    <a:lnTo>
                      <a:pt x="15142" y="67354"/>
                    </a:lnTo>
                    <a:lnTo>
                      <a:pt x="22071" y="40686"/>
                    </a:lnTo>
                    <a:lnTo>
                      <a:pt x="26478" y="33884"/>
                    </a:lnTo>
                    <a:lnTo>
                      <a:pt x="31083" y="30861"/>
                    </a:lnTo>
                    <a:lnTo>
                      <a:pt x="38138" y="29159"/>
                    </a:lnTo>
                    <a:lnTo>
                      <a:pt x="40506" y="29714"/>
                    </a:lnTo>
                    <a:lnTo>
                      <a:pt x="45255" y="32448"/>
                    </a:lnTo>
                    <a:lnTo>
                      <a:pt x="46839" y="34288"/>
                    </a:lnTo>
                    <a:lnTo>
                      <a:pt x="59709" y="57708"/>
                    </a:lnTo>
                    <a:lnTo>
                      <a:pt x="84487" y="90396"/>
                    </a:lnTo>
                    <a:lnTo>
                      <a:pt x="96916" y="110207"/>
                    </a:lnTo>
                    <a:lnTo>
                      <a:pt x="105357" y="127811"/>
                    </a:lnTo>
                    <a:lnTo>
                      <a:pt x="115972" y="139553"/>
                    </a:lnTo>
                    <a:lnTo>
                      <a:pt x="119012" y="148204"/>
                    </a:lnTo>
                    <a:lnTo>
                      <a:pt x="121757" y="165900"/>
                    </a:lnTo>
                    <a:lnTo>
                      <a:pt x="130235" y="185428"/>
                    </a:lnTo>
                    <a:lnTo>
                      <a:pt x="133289" y="190289"/>
                    </a:lnTo>
                    <a:lnTo>
                      <a:pt x="134646" y="195095"/>
                    </a:lnTo>
                    <a:lnTo>
                      <a:pt x="134214" y="196694"/>
                    </a:lnTo>
                    <a:lnTo>
                      <a:pt x="133132" y="197761"/>
                    </a:lnTo>
                    <a:lnTo>
                      <a:pt x="131618" y="198471"/>
                    </a:lnTo>
                    <a:lnTo>
                      <a:pt x="130608" y="198151"/>
                    </a:lnTo>
                    <a:lnTo>
                      <a:pt x="129934" y="197144"/>
                    </a:lnTo>
                    <a:lnTo>
                      <a:pt x="129485" y="195679"/>
                    </a:lnTo>
                    <a:lnTo>
                      <a:pt x="123052" y="185364"/>
                    </a:lnTo>
                    <a:lnTo>
                      <a:pt x="116746" y="153236"/>
                    </a:lnTo>
                    <a:lnTo>
                      <a:pt x="110830" y="120655"/>
                    </a:lnTo>
                    <a:lnTo>
                      <a:pt x="108245" y="103478"/>
                    </a:lnTo>
                    <a:lnTo>
                      <a:pt x="112954" y="70838"/>
                    </a:lnTo>
                    <a:lnTo>
                      <a:pt x="115289" y="56016"/>
                    </a:lnTo>
                    <a:lnTo>
                      <a:pt x="127607" y="26981"/>
                    </a:lnTo>
                    <a:lnTo>
                      <a:pt x="140672" y="7510"/>
                    </a:lnTo>
                    <a:lnTo>
                      <a:pt x="141407" y="4963"/>
                    </a:lnTo>
                    <a:lnTo>
                      <a:pt x="142690" y="3264"/>
                    </a:lnTo>
                    <a:lnTo>
                      <a:pt x="146232" y="1377"/>
                    </a:lnTo>
                    <a:lnTo>
                      <a:pt x="159630" y="0"/>
                    </a:lnTo>
                    <a:lnTo>
                      <a:pt x="170506" y="3699"/>
                    </a:lnTo>
                    <a:lnTo>
                      <a:pt x="177116" y="9773"/>
                    </a:lnTo>
                    <a:lnTo>
                      <a:pt x="199987" y="43243"/>
                    </a:lnTo>
                    <a:lnTo>
                      <a:pt x="216836" y="76429"/>
                    </a:lnTo>
                    <a:lnTo>
                      <a:pt x="233166" y="109019"/>
                    </a:lnTo>
                    <a:lnTo>
                      <a:pt x="248613" y="137547"/>
                    </a:lnTo>
                    <a:lnTo>
                      <a:pt x="250032" y="14988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SMARTInkShape-1783"/>
              <p:cNvSpPr/>
              <p:nvPr/>
            </p:nvSpPr>
            <p:spPr>
              <a:xfrm>
                <a:off x="957689" y="2351287"/>
                <a:ext cx="169611" cy="220464"/>
              </a:xfrm>
              <a:custGeom>
                <a:avLst/>
                <a:gdLst/>
                <a:ahLst/>
                <a:cxnLst/>
                <a:rect l="0" t="0" r="0" b="0"/>
                <a:pathLst>
                  <a:path w="169611" h="220464">
                    <a:moveTo>
                      <a:pt x="92442" y="6151"/>
                    </a:moveTo>
                    <a:lnTo>
                      <a:pt x="88650" y="6151"/>
                    </a:lnTo>
                    <a:lnTo>
                      <a:pt x="84671" y="4034"/>
                    </a:lnTo>
                    <a:lnTo>
                      <a:pt x="80257" y="1241"/>
                    </a:lnTo>
                    <a:lnTo>
                      <a:pt x="75650" y="0"/>
                    </a:lnTo>
                    <a:lnTo>
                      <a:pt x="73310" y="462"/>
                    </a:lnTo>
                    <a:lnTo>
                      <a:pt x="66224" y="4906"/>
                    </a:lnTo>
                    <a:lnTo>
                      <a:pt x="43924" y="22621"/>
                    </a:lnTo>
                    <a:lnTo>
                      <a:pt x="37541" y="30140"/>
                    </a:lnTo>
                    <a:lnTo>
                      <a:pt x="22625" y="43550"/>
                    </a:lnTo>
                    <a:lnTo>
                      <a:pt x="4431" y="75305"/>
                    </a:lnTo>
                    <a:lnTo>
                      <a:pt x="533" y="93482"/>
                    </a:lnTo>
                    <a:lnTo>
                      <a:pt x="0" y="99998"/>
                    </a:lnTo>
                    <a:lnTo>
                      <a:pt x="1880" y="105539"/>
                    </a:lnTo>
                    <a:lnTo>
                      <a:pt x="4567" y="110648"/>
                    </a:lnTo>
                    <a:lnTo>
                      <a:pt x="5762" y="115565"/>
                    </a:lnTo>
                    <a:lnTo>
                      <a:pt x="6874" y="117193"/>
                    </a:lnTo>
                    <a:lnTo>
                      <a:pt x="8409" y="118279"/>
                    </a:lnTo>
                    <a:lnTo>
                      <a:pt x="12232" y="119485"/>
                    </a:lnTo>
                    <a:lnTo>
                      <a:pt x="27277" y="120323"/>
                    </a:lnTo>
                    <a:lnTo>
                      <a:pt x="59844" y="115516"/>
                    </a:lnTo>
                    <a:lnTo>
                      <a:pt x="94261" y="113501"/>
                    </a:lnTo>
                    <a:lnTo>
                      <a:pt x="118440" y="114118"/>
                    </a:lnTo>
                    <a:lnTo>
                      <a:pt x="139318" y="119790"/>
                    </a:lnTo>
                    <a:lnTo>
                      <a:pt x="144497" y="120157"/>
                    </a:lnTo>
                    <a:lnTo>
                      <a:pt x="149444" y="122437"/>
                    </a:lnTo>
                    <a:lnTo>
                      <a:pt x="166252" y="137236"/>
                    </a:lnTo>
                    <a:lnTo>
                      <a:pt x="168903" y="141933"/>
                    </a:lnTo>
                    <a:lnTo>
                      <a:pt x="169610" y="144297"/>
                    </a:lnTo>
                    <a:lnTo>
                      <a:pt x="169287" y="146667"/>
                    </a:lnTo>
                    <a:lnTo>
                      <a:pt x="165835" y="154589"/>
                    </a:lnTo>
                    <a:lnTo>
                      <a:pt x="163665" y="165843"/>
                    </a:lnTo>
                    <a:lnTo>
                      <a:pt x="143317" y="200774"/>
                    </a:lnTo>
                    <a:lnTo>
                      <a:pt x="136749" y="207744"/>
                    </a:lnTo>
                    <a:lnTo>
                      <a:pt x="122273" y="216010"/>
                    </a:lnTo>
                    <a:lnTo>
                      <a:pt x="104920" y="219583"/>
                    </a:lnTo>
                    <a:lnTo>
                      <a:pt x="92442" y="22046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SMARTInkShape-1784"/>
              <p:cNvSpPr/>
              <p:nvPr/>
            </p:nvSpPr>
            <p:spPr>
              <a:xfrm>
                <a:off x="794633" y="2457839"/>
                <a:ext cx="205493" cy="220815"/>
              </a:xfrm>
              <a:custGeom>
                <a:avLst/>
                <a:gdLst/>
                <a:ahLst/>
                <a:cxnLst/>
                <a:rect l="0" t="0" r="0" b="0"/>
                <a:pathLst>
                  <a:path w="205493" h="220815">
                    <a:moveTo>
                      <a:pt x="98336" y="21042"/>
                    </a:moveTo>
                    <a:lnTo>
                      <a:pt x="94543" y="17250"/>
                    </a:lnTo>
                    <a:lnTo>
                      <a:pt x="90565" y="15388"/>
                    </a:lnTo>
                    <a:lnTo>
                      <a:pt x="88393" y="14891"/>
                    </a:lnTo>
                    <a:lnTo>
                      <a:pt x="64090" y="1581"/>
                    </a:lnTo>
                    <a:lnTo>
                      <a:pt x="49591" y="0"/>
                    </a:lnTo>
                    <a:lnTo>
                      <a:pt x="42805" y="1901"/>
                    </a:lnTo>
                    <a:lnTo>
                      <a:pt x="31981" y="9588"/>
                    </a:lnTo>
                    <a:lnTo>
                      <a:pt x="22199" y="19544"/>
                    </a:lnTo>
                    <a:lnTo>
                      <a:pt x="17401" y="27255"/>
                    </a:lnTo>
                    <a:lnTo>
                      <a:pt x="9239" y="60658"/>
                    </a:lnTo>
                    <a:lnTo>
                      <a:pt x="2792" y="90724"/>
                    </a:lnTo>
                    <a:lnTo>
                      <a:pt x="0" y="121531"/>
                    </a:lnTo>
                    <a:lnTo>
                      <a:pt x="6269" y="151840"/>
                    </a:lnTo>
                    <a:lnTo>
                      <a:pt x="17479" y="186140"/>
                    </a:lnTo>
                    <a:lnTo>
                      <a:pt x="25342" y="201546"/>
                    </a:lnTo>
                    <a:lnTo>
                      <a:pt x="36579" y="214578"/>
                    </a:lnTo>
                    <a:lnTo>
                      <a:pt x="42578" y="218183"/>
                    </a:lnTo>
                    <a:lnTo>
                      <a:pt x="50418" y="220213"/>
                    </a:lnTo>
                    <a:lnTo>
                      <a:pt x="57768" y="220814"/>
                    </a:lnTo>
                    <a:lnTo>
                      <a:pt x="62578" y="218838"/>
                    </a:lnTo>
                    <a:lnTo>
                      <a:pt x="64972" y="217200"/>
                    </a:lnTo>
                    <a:lnTo>
                      <a:pt x="67633" y="213263"/>
                    </a:lnTo>
                    <a:lnTo>
                      <a:pt x="68342" y="211102"/>
                    </a:lnTo>
                    <a:lnTo>
                      <a:pt x="73364" y="206584"/>
                    </a:lnTo>
                    <a:lnTo>
                      <a:pt x="76925" y="204268"/>
                    </a:lnTo>
                    <a:lnTo>
                      <a:pt x="82999" y="193228"/>
                    </a:lnTo>
                    <a:lnTo>
                      <a:pt x="88764" y="171279"/>
                    </a:lnTo>
                    <a:lnTo>
                      <a:pt x="95782" y="136165"/>
                    </a:lnTo>
                    <a:lnTo>
                      <a:pt x="97999" y="105778"/>
                    </a:lnTo>
                    <a:lnTo>
                      <a:pt x="98291" y="73035"/>
                    </a:lnTo>
                    <a:lnTo>
                      <a:pt x="98334" y="38729"/>
                    </a:lnTo>
                    <a:lnTo>
                      <a:pt x="98336" y="14023"/>
                    </a:lnTo>
                    <a:lnTo>
                      <a:pt x="98336" y="47692"/>
                    </a:lnTo>
                    <a:lnTo>
                      <a:pt x="104486" y="82002"/>
                    </a:lnTo>
                    <a:lnTo>
                      <a:pt x="115335" y="111446"/>
                    </a:lnTo>
                    <a:lnTo>
                      <a:pt x="134067" y="143972"/>
                    </a:lnTo>
                    <a:lnTo>
                      <a:pt x="145962" y="160791"/>
                    </a:lnTo>
                    <a:lnTo>
                      <a:pt x="150724" y="165968"/>
                    </a:lnTo>
                    <a:lnTo>
                      <a:pt x="157603" y="168797"/>
                    </a:lnTo>
                    <a:lnTo>
                      <a:pt x="161660" y="169552"/>
                    </a:lnTo>
                    <a:lnTo>
                      <a:pt x="164364" y="170849"/>
                    </a:lnTo>
                    <a:lnTo>
                      <a:pt x="166167" y="172507"/>
                    </a:lnTo>
                    <a:lnTo>
                      <a:pt x="167369" y="174406"/>
                    </a:lnTo>
                    <a:lnTo>
                      <a:pt x="169758" y="174879"/>
                    </a:lnTo>
                    <a:lnTo>
                      <a:pt x="192972" y="169237"/>
                    </a:lnTo>
                    <a:lnTo>
                      <a:pt x="205492" y="163917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SMARTInkShape-1785"/>
              <p:cNvSpPr/>
              <p:nvPr/>
            </p:nvSpPr>
            <p:spPr>
              <a:xfrm>
                <a:off x="693937" y="2457450"/>
                <a:ext cx="77589" cy="328614"/>
              </a:xfrm>
              <a:custGeom>
                <a:avLst/>
                <a:gdLst/>
                <a:ahLst/>
                <a:cxnLst/>
                <a:rect l="0" t="0" r="0" b="0"/>
                <a:pathLst>
                  <a:path w="77589" h="328614">
                    <a:moveTo>
                      <a:pt x="6151" y="0"/>
                    </a:moveTo>
                    <a:lnTo>
                      <a:pt x="6151" y="9943"/>
                    </a:lnTo>
                    <a:lnTo>
                      <a:pt x="4034" y="14473"/>
                    </a:lnTo>
                    <a:lnTo>
                      <a:pt x="2358" y="16793"/>
                    </a:lnTo>
                    <a:lnTo>
                      <a:pt x="0" y="27642"/>
                    </a:lnTo>
                    <a:lnTo>
                      <a:pt x="3093" y="40910"/>
                    </a:lnTo>
                    <a:lnTo>
                      <a:pt x="15825" y="72886"/>
                    </a:lnTo>
                    <a:lnTo>
                      <a:pt x="27601" y="107347"/>
                    </a:lnTo>
                    <a:lnTo>
                      <a:pt x="32615" y="128644"/>
                    </a:lnTo>
                    <a:lnTo>
                      <a:pt x="39357" y="164314"/>
                    </a:lnTo>
                    <a:lnTo>
                      <a:pt x="45331" y="200026"/>
                    </a:lnTo>
                    <a:lnTo>
                      <a:pt x="50645" y="230090"/>
                    </a:lnTo>
                    <a:lnTo>
                      <a:pt x="55068" y="261262"/>
                    </a:lnTo>
                    <a:lnTo>
                      <a:pt x="62212" y="296970"/>
                    </a:lnTo>
                    <a:lnTo>
                      <a:pt x="66770" y="311740"/>
                    </a:lnTo>
                    <a:lnTo>
                      <a:pt x="77588" y="328613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SMARTInkShape-1786"/>
              <p:cNvSpPr/>
              <p:nvPr/>
            </p:nvSpPr>
            <p:spPr>
              <a:xfrm>
                <a:off x="528663" y="2653928"/>
                <a:ext cx="163772" cy="253579"/>
              </a:xfrm>
              <a:custGeom>
                <a:avLst/>
                <a:gdLst/>
                <a:ahLst/>
                <a:cxnLst/>
                <a:rect l="0" t="0" r="0" b="0"/>
                <a:pathLst>
                  <a:path w="163772" h="253579">
                    <a:moveTo>
                      <a:pt x="7118" y="96416"/>
                    </a:moveTo>
                    <a:lnTo>
                      <a:pt x="3326" y="96416"/>
                    </a:lnTo>
                    <a:lnTo>
                      <a:pt x="2209" y="94828"/>
                    </a:lnTo>
                    <a:lnTo>
                      <a:pt x="269" y="80322"/>
                    </a:lnTo>
                    <a:lnTo>
                      <a:pt x="0" y="59359"/>
                    </a:lnTo>
                    <a:lnTo>
                      <a:pt x="7567" y="43896"/>
                    </a:lnTo>
                    <a:lnTo>
                      <a:pt x="27448" y="28026"/>
                    </a:lnTo>
                    <a:lnTo>
                      <a:pt x="61023" y="10029"/>
                    </a:lnTo>
                    <a:lnTo>
                      <a:pt x="96318" y="0"/>
                    </a:lnTo>
                    <a:lnTo>
                      <a:pt x="131273" y="2923"/>
                    </a:lnTo>
                    <a:lnTo>
                      <a:pt x="139821" y="5386"/>
                    </a:lnTo>
                    <a:lnTo>
                      <a:pt x="143212" y="7155"/>
                    </a:lnTo>
                    <a:lnTo>
                      <a:pt x="155569" y="21020"/>
                    </a:lnTo>
                    <a:lnTo>
                      <a:pt x="160409" y="31421"/>
                    </a:lnTo>
                    <a:lnTo>
                      <a:pt x="163771" y="58223"/>
                    </a:lnTo>
                    <a:lnTo>
                      <a:pt x="163336" y="85717"/>
                    </a:lnTo>
                    <a:lnTo>
                      <a:pt x="154318" y="120730"/>
                    </a:lnTo>
                    <a:lnTo>
                      <a:pt x="144350" y="146198"/>
                    </a:lnTo>
                    <a:lnTo>
                      <a:pt x="124454" y="177150"/>
                    </a:lnTo>
                    <a:lnTo>
                      <a:pt x="104395" y="208745"/>
                    </a:lnTo>
                    <a:lnTo>
                      <a:pt x="70002" y="240959"/>
                    </a:lnTo>
                    <a:lnTo>
                      <a:pt x="57125" y="253578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SMARTInkShape-1787"/>
              <p:cNvSpPr/>
              <p:nvPr/>
            </p:nvSpPr>
            <p:spPr>
              <a:xfrm>
                <a:off x="557215" y="2750344"/>
                <a:ext cx="107155" cy="350045"/>
              </a:xfrm>
              <a:custGeom>
                <a:avLst/>
                <a:gdLst/>
                <a:ahLst/>
                <a:cxnLst/>
                <a:rect l="0" t="0" r="0" b="0"/>
                <a:pathLst>
                  <a:path w="107155" h="350045">
                    <a:moveTo>
                      <a:pt x="7141" y="0"/>
                    </a:moveTo>
                    <a:lnTo>
                      <a:pt x="23" y="0"/>
                    </a:lnTo>
                    <a:lnTo>
                      <a:pt x="0" y="9943"/>
                    </a:lnTo>
                    <a:lnTo>
                      <a:pt x="2115" y="14473"/>
                    </a:lnTo>
                    <a:lnTo>
                      <a:pt x="4907" y="19132"/>
                    </a:lnTo>
                    <a:lnTo>
                      <a:pt x="7273" y="26218"/>
                    </a:lnTo>
                    <a:lnTo>
                      <a:pt x="23908" y="55188"/>
                    </a:lnTo>
                    <a:lnTo>
                      <a:pt x="27190" y="69180"/>
                    </a:lnTo>
                    <a:lnTo>
                      <a:pt x="32244" y="101434"/>
                    </a:lnTo>
                    <a:lnTo>
                      <a:pt x="35411" y="133056"/>
                    </a:lnTo>
                    <a:lnTo>
                      <a:pt x="41359" y="156458"/>
                    </a:lnTo>
                    <a:lnTo>
                      <a:pt x="47090" y="169830"/>
                    </a:lnTo>
                    <a:lnTo>
                      <a:pt x="49620" y="203006"/>
                    </a:lnTo>
                    <a:lnTo>
                      <a:pt x="53682" y="218547"/>
                    </a:lnTo>
                    <a:lnTo>
                      <a:pt x="70116" y="249168"/>
                    </a:lnTo>
                    <a:lnTo>
                      <a:pt x="76907" y="280376"/>
                    </a:lnTo>
                    <a:lnTo>
                      <a:pt x="79953" y="289447"/>
                    </a:lnTo>
                    <a:lnTo>
                      <a:pt x="88375" y="309322"/>
                    </a:lnTo>
                    <a:lnTo>
                      <a:pt x="92773" y="328888"/>
                    </a:lnTo>
                    <a:lnTo>
                      <a:pt x="94392" y="331178"/>
                    </a:lnTo>
                    <a:lnTo>
                      <a:pt x="96264" y="332704"/>
                    </a:lnTo>
                    <a:lnTo>
                      <a:pt x="98345" y="338633"/>
                    </a:lnTo>
                    <a:lnTo>
                      <a:pt x="98900" y="342436"/>
                    </a:lnTo>
                    <a:lnTo>
                      <a:pt x="100064" y="344972"/>
                    </a:lnTo>
                    <a:lnTo>
                      <a:pt x="101633" y="346663"/>
                    </a:lnTo>
                    <a:lnTo>
                      <a:pt x="107154" y="350044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990099"/>
                </a:solidFill>
              </a:rPr>
              <a:t>CELL MEMBRANES</a:t>
            </a:r>
            <a:r>
              <a:rPr lang="en-US" sz="2800" b="1" dirty="0"/>
              <a:t> HELP ORGANISMS MAINTAIN </a:t>
            </a:r>
            <a:r>
              <a:rPr lang="en-US" sz="2800" b="1" dirty="0">
                <a:solidFill>
                  <a:srgbClr val="0000FF"/>
                </a:solidFill>
              </a:rPr>
              <a:t>HOMEOSTASIS</a:t>
            </a:r>
            <a:r>
              <a:rPr lang="en-US" sz="2800" b="1" dirty="0"/>
              <a:t> BY CONTROLLING WHAT SUBSTANCES MAY </a:t>
            </a:r>
            <a:r>
              <a:rPr lang="en-US" sz="2800" b="1" dirty="0">
                <a:solidFill>
                  <a:srgbClr val="009900"/>
                </a:solidFill>
              </a:rPr>
              <a:t>ENTER</a:t>
            </a:r>
            <a:r>
              <a:rPr lang="en-US" sz="2800" b="1" dirty="0"/>
              <a:t> OR </a:t>
            </a:r>
            <a:r>
              <a:rPr lang="en-US" sz="2800" b="1" dirty="0">
                <a:solidFill>
                  <a:srgbClr val="FF3300"/>
                </a:solidFill>
              </a:rPr>
              <a:t>LEAVE</a:t>
            </a:r>
            <a:r>
              <a:rPr lang="en-US" sz="2800" b="1" dirty="0"/>
              <a:t> THE CELLS. </a:t>
            </a:r>
            <a:endParaRPr lang="en-US" sz="2800" dirty="0"/>
          </a:p>
          <a:p>
            <a:r>
              <a:rPr lang="en-US" sz="2800" dirty="0" smtClean="0"/>
              <a:t>What is Homeostasis?</a:t>
            </a:r>
          </a:p>
          <a:p>
            <a:endParaRPr lang="en-US" dirty="0"/>
          </a:p>
        </p:txBody>
      </p:sp>
      <p:grpSp>
        <p:nvGrpSpPr>
          <p:cNvPr id="90" name="SMARTInkShape-Group370"/>
          <p:cNvGrpSpPr/>
          <p:nvPr/>
        </p:nvGrpSpPr>
        <p:grpSpPr>
          <a:xfrm>
            <a:off x="1750221" y="4479131"/>
            <a:ext cx="1227717" cy="535783"/>
            <a:chOff x="1750221" y="4479131"/>
            <a:chExt cx="1227717" cy="535783"/>
          </a:xfrm>
        </p:grpSpPr>
        <p:sp>
          <p:nvSpPr>
            <p:cNvPr id="86" name="SMARTInkShape-951"/>
            <p:cNvSpPr/>
            <p:nvPr/>
          </p:nvSpPr>
          <p:spPr>
            <a:xfrm>
              <a:off x="1750221" y="4479131"/>
              <a:ext cx="685664" cy="428626"/>
            </a:xfrm>
            <a:custGeom>
              <a:avLst/>
              <a:gdLst/>
              <a:ahLst/>
              <a:cxnLst/>
              <a:rect l="0" t="0" r="0" b="0"/>
              <a:pathLst>
                <a:path w="685664" h="428626">
                  <a:moveTo>
                    <a:pt x="7142" y="0"/>
                  </a:moveTo>
                  <a:lnTo>
                    <a:pt x="991" y="0"/>
                  </a:lnTo>
                  <a:lnTo>
                    <a:pt x="660" y="794"/>
                  </a:lnTo>
                  <a:lnTo>
                    <a:pt x="0" y="34553"/>
                  </a:lnTo>
                  <a:lnTo>
                    <a:pt x="792" y="59471"/>
                  </a:lnTo>
                  <a:lnTo>
                    <a:pt x="5652" y="73072"/>
                  </a:lnTo>
                  <a:lnTo>
                    <a:pt x="6945" y="105285"/>
                  </a:lnTo>
                  <a:lnTo>
                    <a:pt x="7918" y="137739"/>
                  </a:lnTo>
                  <a:lnTo>
                    <a:pt x="13843" y="165774"/>
                  </a:lnTo>
                  <a:lnTo>
                    <a:pt x="14259" y="197730"/>
                  </a:lnTo>
                  <a:lnTo>
                    <a:pt x="15074" y="215917"/>
                  </a:lnTo>
                  <a:lnTo>
                    <a:pt x="19193" y="226871"/>
                  </a:lnTo>
                  <a:lnTo>
                    <a:pt x="22026" y="253388"/>
                  </a:lnTo>
                  <a:lnTo>
                    <a:pt x="26280" y="262315"/>
                  </a:lnTo>
                  <a:lnTo>
                    <a:pt x="28271" y="276147"/>
                  </a:lnTo>
                  <a:lnTo>
                    <a:pt x="34187" y="286054"/>
                  </a:lnTo>
                  <a:lnTo>
                    <a:pt x="35415" y="291543"/>
                  </a:lnTo>
                  <a:lnTo>
                    <a:pt x="36309" y="291993"/>
                  </a:lnTo>
                  <a:lnTo>
                    <a:pt x="66683" y="292891"/>
                  </a:lnTo>
                  <a:lnTo>
                    <a:pt x="100196" y="284075"/>
                  </a:lnTo>
                  <a:lnTo>
                    <a:pt x="114353" y="280227"/>
                  </a:lnTo>
                  <a:lnTo>
                    <a:pt x="128602" y="276970"/>
                  </a:lnTo>
                  <a:lnTo>
                    <a:pt x="138911" y="273910"/>
                  </a:lnTo>
                  <a:lnTo>
                    <a:pt x="171867" y="271785"/>
                  </a:lnTo>
                  <a:lnTo>
                    <a:pt x="205105" y="265851"/>
                  </a:lnTo>
                  <a:lnTo>
                    <a:pt x="240526" y="263727"/>
                  </a:lnTo>
                  <a:lnTo>
                    <a:pt x="276040" y="258195"/>
                  </a:lnTo>
                  <a:lnTo>
                    <a:pt x="306672" y="257377"/>
                  </a:lnTo>
                  <a:lnTo>
                    <a:pt x="335654" y="257215"/>
                  </a:lnTo>
                  <a:lnTo>
                    <a:pt x="357156" y="259304"/>
                  </a:lnTo>
                  <a:lnTo>
                    <a:pt x="392106" y="263659"/>
                  </a:lnTo>
                  <a:lnTo>
                    <a:pt x="422471" y="264232"/>
                  </a:lnTo>
                  <a:lnTo>
                    <a:pt x="444547" y="265095"/>
                  </a:lnTo>
                  <a:lnTo>
                    <a:pt x="472931" y="271021"/>
                  </a:lnTo>
                  <a:lnTo>
                    <a:pt x="507038" y="271461"/>
                  </a:lnTo>
                  <a:lnTo>
                    <a:pt x="514016" y="271463"/>
                  </a:lnTo>
                  <a:lnTo>
                    <a:pt x="508168" y="271463"/>
                  </a:lnTo>
                  <a:lnTo>
                    <a:pt x="501138" y="265312"/>
                  </a:lnTo>
                  <a:lnTo>
                    <a:pt x="477910" y="254463"/>
                  </a:lnTo>
                  <a:lnTo>
                    <a:pt x="462935" y="240294"/>
                  </a:lnTo>
                  <a:lnTo>
                    <a:pt x="457310" y="231624"/>
                  </a:lnTo>
                  <a:lnTo>
                    <a:pt x="423886" y="203085"/>
                  </a:lnTo>
                  <a:lnTo>
                    <a:pt x="412050" y="194670"/>
                  </a:lnTo>
                  <a:lnTo>
                    <a:pt x="398420" y="180123"/>
                  </a:lnTo>
                  <a:lnTo>
                    <a:pt x="366615" y="162015"/>
                  </a:lnTo>
                  <a:lnTo>
                    <a:pt x="334335" y="147646"/>
                  </a:lnTo>
                  <a:lnTo>
                    <a:pt x="301841" y="128588"/>
                  </a:lnTo>
                  <a:lnTo>
                    <a:pt x="287075" y="119063"/>
                  </a:lnTo>
                  <a:lnTo>
                    <a:pt x="257599" y="107255"/>
                  </a:lnTo>
                  <a:lnTo>
                    <a:pt x="253141" y="107176"/>
                  </a:lnTo>
                  <a:lnTo>
                    <a:pt x="260761" y="107157"/>
                  </a:lnTo>
                  <a:lnTo>
                    <a:pt x="264853" y="109273"/>
                  </a:lnTo>
                  <a:lnTo>
                    <a:pt x="282884" y="121630"/>
                  </a:lnTo>
                  <a:lnTo>
                    <a:pt x="299187" y="126526"/>
                  </a:lnTo>
                  <a:lnTo>
                    <a:pt x="314071" y="130093"/>
                  </a:lnTo>
                  <a:lnTo>
                    <a:pt x="344992" y="145124"/>
                  </a:lnTo>
                  <a:lnTo>
                    <a:pt x="378892" y="161281"/>
                  </a:lnTo>
                  <a:lnTo>
                    <a:pt x="414372" y="177539"/>
                  </a:lnTo>
                  <a:lnTo>
                    <a:pt x="443711" y="189822"/>
                  </a:lnTo>
                  <a:lnTo>
                    <a:pt x="477141" y="199891"/>
                  </a:lnTo>
                  <a:lnTo>
                    <a:pt x="510702" y="209524"/>
                  </a:lnTo>
                  <a:lnTo>
                    <a:pt x="542203" y="219070"/>
                  </a:lnTo>
                  <a:lnTo>
                    <a:pt x="571356" y="228599"/>
                  </a:lnTo>
                  <a:lnTo>
                    <a:pt x="600045" y="238125"/>
                  </a:lnTo>
                  <a:lnTo>
                    <a:pt x="631555" y="244377"/>
                  </a:lnTo>
                  <a:lnTo>
                    <a:pt x="639465" y="247518"/>
                  </a:lnTo>
                  <a:lnTo>
                    <a:pt x="672531" y="256084"/>
                  </a:lnTo>
                  <a:lnTo>
                    <a:pt x="685663" y="257167"/>
                  </a:lnTo>
                  <a:lnTo>
                    <a:pt x="681966" y="257173"/>
                  </a:lnTo>
                  <a:lnTo>
                    <a:pt x="680862" y="257967"/>
                  </a:lnTo>
                  <a:lnTo>
                    <a:pt x="679635" y="260967"/>
                  </a:lnTo>
                  <a:lnTo>
                    <a:pt x="678514" y="262084"/>
                  </a:lnTo>
                  <a:lnTo>
                    <a:pt x="675152" y="263326"/>
                  </a:lnTo>
                  <a:lnTo>
                    <a:pt x="662102" y="266305"/>
                  </a:lnTo>
                  <a:lnTo>
                    <a:pt x="651525" y="269935"/>
                  </a:lnTo>
                  <a:lnTo>
                    <a:pt x="622493" y="279099"/>
                  </a:lnTo>
                  <a:lnTo>
                    <a:pt x="587362" y="292937"/>
                  </a:lnTo>
                  <a:lnTo>
                    <a:pt x="559462" y="302428"/>
                  </a:lnTo>
                  <a:lnTo>
                    <a:pt x="529080" y="311946"/>
                  </a:lnTo>
                  <a:lnTo>
                    <a:pt x="498031" y="321469"/>
                  </a:lnTo>
                  <a:lnTo>
                    <a:pt x="473001" y="330730"/>
                  </a:lnTo>
                  <a:lnTo>
                    <a:pt x="443210" y="344289"/>
                  </a:lnTo>
                  <a:lnTo>
                    <a:pt x="414394" y="359520"/>
                  </a:lnTo>
                  <a:lnTo>
                    <a:pt x="383655" y="373112"/>
                  </a:lnTo>
                  <a:lnTo>
                    <a:pt x="349264" y="389800"/>
                  </a:lnTo>
                  <a:lnTo>
                    <a:pt x="328927" y="402024"/>
                  </a:lnTo>
                  <a:lnTo>
                    <a:pt x="309623" y="415697"/>
                  </a:lnTo>
                  <a:lnTo>
                    <a:pt x="285748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52"/>
            <p:cNvSpPr/>
            <p:nvPr/>
          </p:nvSpPr>
          <p:spPr>
            <a:xfrm>
              <a:off x="2378869" y="4550656"/>
              <a:ext cx="428626" cy="21345"/>
            </a:xfrm>
            <a:custGeom>
              <a:avLst/>
              <a:gdLst/>
              <a:ahLst/>
              <a:cxnLst/>
              <a:rect l="0" t="0" r="0" b="0"/>
              <a:pathLst>
                <a:path w="428626" h="21345">
                  <a:moveTo>
                    <a:pt x="0" y="21344"/>
                  </a:moveTo>
                  <a:lnTo>
                    <a:pt x="24370" y="20550"/>
                  </a:lnTo>
                  <a:lnTo>
                    <a:pt x="49322" y="15690"/>
                  </a:lnTo>
                  <a:lnTo>
                    <a:pt x="84179" y="14494"/>
                  </a:lnTo>
                  <a:lnTo>
                    <a:pt x="119698" y="13465"/>
                  </a:lnTo>
                  <a:lnTo>
                    <a:pt x="155171" y="8558"/>
                  </a:lnTo>
                  <a:lnTo>
                    <a:pt x="189136" y="7353"/>
                  </a:lnTo>
                  <a:lnTo>
                    <a:pt x="216995" y="7144"/>
                  </a:lnTo>
                  <a:lnTo>
                    <a:pt x="245358" y="7083"/>
                  </a:lnTo>
                  <a:lnTo>
                    <a:pt x="273870" y="3272"/>
                  </a:lnTo>
                  <a:lnTo>
                    <a:pt x="297139" y="1406"/>
                  </a:lnTo>
                  <a:lnTo>
                    <a:pt x="332780" y="355"/>
                  </a:lnTo>
                  <a:lnTo>
                    <a:pt x="365684" y="0"/>
                  </a:lnTo>
                  <a:lnTo>
                    <a:pt x="398111" y="5578"/>
                  </a:lnTo>
                  <a:lnTo>
                    <a:pt x="428625" y="7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53"/>
            <p:cNvSpPr/>
            <p:nvPr/>
          </p:nvSpPr>
          <p:spPr>
            <a:xfrm>
              <a:off x="2754026" y="4622463"/>
              <a:ext cx="223912" cy="316140"/>
            </a:xfrm>
            <a:custGeom>
              <a:avLst/>
              <a:gdLst/>
              <a:ahLst/>
              <a:cxnLst/>
              <a:rect l="0" t="0" r="0" b="0"/>
              <a:pathLst>
                <a:path w="223912" h="316140">
                  <a:moveTo>
                    <a:pt x="53468" y="42406"/>
                  </a:moveTo>
                  <a:lnTo>
                    <a:pt x="49675" y="42406"/>
                  </a:lnTo>
                  <a:lnTo>
                    <a:pt x="48558" y="43200"/>
                  </a:lnTo>
                  <a:lnTo>
                    <a:pt x="47813" y="44522"/>
                  </a:lnTo>
                  <a:lnTo>
                    <a:pt x="47317" y="46198"/>
                  </a:lnTo>
                  <a:lnTo>
                    <a:pt x="40800" y="56879"/>
                  </a:lnTo>
                  <a:lnTo>
                    <a:pt x="35708" y="70047"/>
                  </a:lnTo>
                  <a:lnTo>
                    <a:pt x="27059" y="85407"/>
                  </a:lnTo>
                  <a:lnTo>
                    <a:pt x="17706" y="117016"/>
                  </a:lnTo>
                  <a:lnTo>
                    <a:pt x="12709" y="134098"/>
                  </a:lnTo>
                  <a:lnTo>
                    <a:pt x="5973" y="164635"/>
                  </a:lnTo>
                  <a:lnTo>
                    <a:pt x="0" y="195879"/>
                  </a:lnTo>
                  <a:lnTo>
                    <a:pt x="71" y="208248"/>
                  </a:lnTo>
                  <a:lnTo>
                    <a:pt x="6584" y="239383"/>
                  </a:lnTo>
                  <a:lnTo>
                    <a:pt x="17847" y="273515"/>
                  </a:lnTo>
                  <a:lnTo>
                    <a:pt x="40574" y="300698"/>
                  </a:lnTo>
                  <a:lnTo>
                    <a:pt x="52205" y="308731"/>
                  </a:lnTo>
                  <a:lnTo>
                    <a:pt x="69498" y="316139"/>
                  </a:lnTo>
                  <a:lnTo>
                    <a:pt x="97288" y="315776"/>
                  </a:lnTo>
                  <a:lnTo>
                    <a:pt x="126864" y="310641"/>
                  </a:lnTo>
                  <a:lnTo>
                    <a:pt x="148152" y="300300"/>
                  </a:lnTo>
                  <a:lnTo>
                    <a:pt x="179415" y="273241"/>
                  </a:lnTo>
                  <a:lnTo>
                    <a:pt x="202076" y="238648"/>
                  </a:lnTo>
                  <a:lnTo>
                    <a:pt x="214644" y="203290"/>
                  </a:lnTo>
                  <a:lnTo>
                    <a:pt x="221521" y="176858"/>
                  </a:lnTo>
                  <a:lnTo>
                    <a:pt x="223911" y="142304"/>
                  </a:lnTo>
                  <a:lnTo>
                    <a:pt x="222602" y="110205"/>
                  </a:lnTo>
                  <a:lnTo>
                    <a:pt x="214935" y="76965"/>
                  </a:lnTo>
                  <a:lnTo>
                    <a:pt x="204321" y="55115"/>
                  </a:lnTo>
                  <a:lnTo>
                    <a:pt x="185718" y="33510"/>
                  </a:lnTo>
                  <a:lnTo>
                    <a:pt x="151734" y="10064"/>
                  </a:lnTo>
                  <a:lnTo>
                    <a:pt x="136999" y="3014"/>
                  </a:lnTo>
                  <a:lnTo>
                    <a:pt x="109231" y="0"/>
                  </a:lnTo>
                  <a:lnTo>
                    <a:pt x="99947" y="1863"/>
                  </a:lnTo>
                  <a:lnTo>
                    <a:pt x="71052" y="11918"/>
                  </a:lnTo>
                  <a:lnTo>
                    <a:pt x="55089" y="17245"/>
                  </a:lnTo>
                  <a:lnTo>
                    <a:pt x="31000" y="36741"/>
                  </a:lnTo>
                  <a:lnTo>
                    <a:pt x="10605" y="709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54"/>
            <p:cNvSpPr/>
            <p:nvPr/>
          </p:nvSpPr>
          <p:spPr>
            <a:xfrm>
              <a:off x="2586038" y="4579144"/>
              <a:ext cx="35719" cy="435770"/>
            </a:xfrm>
            <a:custGeom>
              <a:avLst/>
              <a:gdLst/>
              <a:ahLst/>
              <a:cxnLst/>
              <a:rect l="0" t="0" r="0" b="0"/>
              <a:pathLst>
                <a:path w="35719" h="435770">
                  <a:moveTo>
                    <a:pt x="0" y="0"/>
                  </a:moveTo>
                  <a:lnTo>
                    <a:pt x="0" y="16793"/>
                  </a:lnTo>
                  <a:lnTo>
                    <a:pt x="6702" y="46659"/>
                  </a:lnTo>
                  <a:lnTo>
                    <a:pt x="7741" y="58043"/>
                  </a:lnTo>
                  <a:lnTo>
                    <a:pt x="14402" y="88769"/>
                  </a:lnTo>
                  <a:lnTo>
                    <a:pt x="20348" y="121845"/>
                  </a:lnTo>
                  <a:lnTo>
                    <a:pt x="21288" y="157215"/>
                  </a:lnTo>
                  <a:lnTo>
                    <a:pt x="23505" y="184959"/>
                  </a:lnTo>
                  <a:lnTo>
                    <a:pt x="27073" y="219109"/>
                  </a:lnTo>
                  <a:lnTo>
                    <a:pt x="30246" y="245102"/>
                  </a:lnTo>
                  <a:lnTo>
                    <a:pt x="34097" y="271325"/>
                  </a:lnTo>
                  <a:lnTo>
                    <a:pt x="35238" y="302907"/>
                  </a:lnTo>
                  <a:lnTo>
                    <a:pt x="35623" y="334912"/>
                  </a:lnTo>
                  <a:lnTo>
                    <a:pt x="35706" y="365709"/>
                  </a:lnTo>
                  <a:lnTo>
                    <a:pt x="35717" y="400682"/>
                  </a:lnTo>
                  <a:lnTo>
                    <a:pt x="35718" y="4357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72"/>
          <p:cNvGrpSpPr/>
          <p:nvPr/>
        </p:nvGrpSpPr>
        <p:grpSpPr>
          <a:xfrm>
            <a:off x="3271838" y="4593431"/>
            <a:ext cx="2943226" cy="677054"/>
            <a:chOff x="3271838" y="4593431"/>
            <a:chExt cx="2943226" cy="677054"/>
          </a:xfrm>
        </p:grpSpPr>
        <p:sp>
          <p:nvSpPr>
            <p:cNvPr id="91" name="SMARTInkShape-955"/>
            <p:cNvSpPr/>
            <p:nvPr/>
          </p:nvSpPr>
          <p:spPr>
            <a:xfrm>
              <a:off x="4779169" y="4744585"/>
              <a:ext cx="185611" cy="291438"/>
            </a:xfrm>
            <a:custGeom>
              <a:avLst/>
              <a:gdLst/>
              <a:ahLst/>
              <a:cxnLst/>
              <a:rect l="0" t="0" r="0" b="0"/>
              <a:pathLst>
                <a:path w="185611" h="291438">
                  <a:moveTo>
                    <a:pt x="0" y="156028"/>
                  </a:moveTo>
                  <a:lnTo>
                    <a:pt x="0" y="162877"/>
                  </a:lnTo>
                  <a:lnTo>
                    <a:pt x="32577" y="163166"/>
                  </a:lnTo>
                  <a:lnTo>
                    <a:pt x="50398" y="162376"/>
                  </a:lnTo>
                  <a:lnTo>
                    <a:pt x="85608" y="154352"/>
                  </a:lnTo>
                  <a:lnTo>
                    <a:pt x="99978" y="150504"/>
                  </a:lnTo>
                  <a:lnTo>
                    <a:pt x="108728" y="148810"/>
                  </a:lnTo>
                  <a:lnTo>
                    <a:pt x="131629" y="135968"/>
                  </a:lnTo>
                  <a:lnTo>
                    <a:pt x="165302" y="111069"/>
                  </a:lnTo>
                  <a:lnTo>
                    <a:pt x="178411" y="91144"/>
                  </a:lnTo>
                  <a:lnTo>
                    <a:pt x="182481" y="81947"/>
                  </a:lnTo>
                  <a:lnTo>
                    <a:pt x="185610" y="50249"/>
                  </a:lnTo>
                  <a:lnTo>
                    <a:pt x="178115" y="32875"/>
                  </a:lnTo>
                  <a:lnTo>
                    <a:pt x="162092" y="11458"/>
                  </a:lnTo>
                  <a:lnTo>
                    <a:pt x="155120" y="8430"/>
                  </a:lnTo>
                  <a:lnTo>
                    <a:pt x="147523" y="6291"/>
                  </a:lnTo>
                  <a:lnTo>
                    <a:pt x="137197" y="1418"/>
                  </a:lnTo>
                  <a:lnTo>
                    <a:pt x="126063" y="0"/>
                  </a:lnTo>
                  <a:lnTo>
                    <a:pt x="117412" y="1486"/>
                  </a:lnTo>
                  <a:lnTo>
                    <a:pt x="83323" y="19037"/>
                  </a:lnTo>
                  <a:lnTo>
                    <a:pt x="75926" y="25293"/>
                  </a:lnTo>
                  <a:lnTo>
                    <a:pt x="51619" y="58285"/>
                  </a:lnTo>
                  <a:lnTo>
                    <a:pt x="45457" y="76002"/>
                  </a:lnTo>
                  <a:lnTo>
                    <a:pt x="37436" y="111549"/>
                  </a:lnTo>
                  <a:lnTo>
                    <a:pt x="36058" y="147065"/>
                  </a:lnTo>
                  <a:lnTo>
                    <a:pt x="35819" y="174803"/>
                  </a:lnTo>
                  <a:lnTo>
                    <a:pt x="39541" y="205688"/>
                  </a:lnTo>
                  <a:lnTo>
                    <a:pt x="45619" y="222020"/>
                  </a:lnTo>
                  <a:lnTo>
                    <a:pt x="66025" y="257679"/>
                  </a:lnTo>
                  <a:lnTo>
                    <a:pt x="74588" y="269468"/>
                  </a:lnTo>
                  <a:lnTo>
                    <a:pt x="93020" y="283505"/>
                  </a:lnTo>
                  <a:lnTo>
                    <a:pt x="105085" y="289313"/>
                  </a:lnTo>
                  <a:lnTo>
                    <a:pt x="124493" y="291437"/>
                  </a:lnTo>
                  <a:lnTo>
                    <a:pt x="137516" y="290870"/>
                  </a:lnTo>
                  <a:lnTo>
                    <a:pt x="157162" y="2846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56"/>
            <p:cNvSpPr/>
            <p:nvPr/>
          </p:nvSpPr>
          <p:spPr>
            <a:xfrm>
              <a:off x="5979319" y="4758254"/>
              <a:ext cx="235745" cy="263763"/>
            </a:xfrm>
            <a:custGeom>
              <a:avLst/>
              <a:gdLst/>
              <a:ahLst/>
              <a:cxnLst/>
              <a:rect l="0" t="0" r="0" b="0"/>
              <a:pathLst>
                <a:path w="235745" h="263763">
                  <a:moveTo>
                    <a:pt x="0" y="142359"/>
                  </a:moveTo>
                  <a:lnTo>
                    <a:pt x="31921" y="142359"/>
                  </a:lnTo>
                  <a:lnTo>
                    <a:pt x="67362" y="142359"/>
                  </a:lnTo>
                  <a:lnTo>
                    <a:pt x="80372" y="141565"/>
                  </a:lnTo>
                  <a:lnTo>
                    <a:pt x="106070" y="131717"/>
                  </a:lnTo>
                  <a:lnTo>
                    <a:pt x="112759" y="125458"/>
                  </a:lnTo>
                  <a:lnTo>
                    <a:pt x="132496" y="101260"/>
                  </a:lnTo>
                  <a:lnTo>
                    <a:pt x="135092" y="84616"/>
                  </a:lnTo>
                  <a:lnTo>
                    <a:pt x="135694" y="51837"/>
                  </a:lnTo>
                  <a:lnTo>
                    <a:pt x="131928" y="37573"/>
                  </a:lnTo>
                  <a:lnTo>
                    <a:pt x="118937" y="15158"/>
                  </a:lnTo>
                  <a:lnTo>
                    <a:pt x="110011" y="8302"/>
                  </a:lnTo>
                  <a:lnTo>
                    <a:pt x="92462" y="1226"/>
                  </a:lnTo>
                  <a:lnTo>
                    <a:pt x="83929" y="0"/>
                  </a:lnTo>
                  <a:lnTo>
                    <a:pt x="72581" y="3429"/>
                  </a:lnTo>
                  <a:lnTo>
                    <a:pt x="65860" y="9439"/>
                  </a:lnTo>
                  <a:lnTo>
                    <a:pt x="41189" y="44837"/>
                  </a:lnTo>
                  <a:lnTo>
                    <a:pt x="31289" y="78221"/>
                  </a:lnTo>
                  <a:lnTo>
                    <a:pt x="25140" y="107758"/>
                  </a:lnTo>
                  <a:lnTo>
                    <a:pt x="22530" y="128402"/>
                  </a:lnTo>
                  <a:lnTo>
                    <a:pt x="27230" y="161717"/>
                  </a:lnTo>
                  <a:lnTo>
                    <a:pt x="27678" y="167170"/>
                  </a:lnTo>
                  <a:lnTo>
                    <a:pt x="43920" y="197148"/>
                  </a:lnTo>
                  <a:lnTo>
                    <a:pt x="63174" y="230048"/>
                  </a:lnTo>
                  <a:lnTo>
                    <a:pt x="94084" y="256007"/>
                  </a:lnTo>
                  <a:lnTo>
                    <a:pt x="102934" y="260338"/>
                  </a:lnTo>
                  <a:lnTo>
                    <a:pt x="131016" y="263498"/>
                  </a:lnTo>
                  <a:lnTo>
                    <a:pt x="150995" y="263762"/>
                  </a:lnTo>
                  <a:lnTo>
                    <a:pt x="182658" y="247705"/>
                  </a:lnTo>
                  <a:lnTo>
                    <a:pt x="199305" y="240956"/>
                  </a:lnTo>
                  <a:lnTo>
                    <a:pt x="211836" y="231072"/>
                  </a:lnTo>
                  <a:lnTo>
                    <a:pt x="221437" y="226557"/>
                  </a:lnTo>
                  <a:lnTo>
                    <a:pt x="235744" y="2137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57"/>
            <p:cNvSpPr/>
            <p:nvPr/>
          </p:nvSpPr>
          <p:spPr>
            <a:xfrm>
              <a:off x="4480124" y="4600575"/>
              <a:ext cx="241896" cy="421482"/>
            </a:xfrm>
            <a:custGeom>
              <a:avLst/>
              <a:gdLst/>
              <a:ahLst/>
              <a:cxnLst/>
              <a:rect l="0" t="0" r="0" b="0"/>
              <a:pathLst>
                <a:path w="241896" h="421482">
                  <a:moveTo>
                    <a:pt x="6151" y="0"/>
                  </a:moveTo>
                  <a:lnTo>
                    <a:pt x="6151" y="3792"/>
                  </a:lnTo>
                  <a:lnTo>
                    <a:pt x="4034" y="7771"/>
                  </a:lnTo>
                  <a:lnTo>
                    <a:pt x="1242" y="12185"/>
                  </a:lnTo>
                  <a:lnTo>
                    <a:pt x="0" y="16793"/>
                  </a:lnTo>
                  <a:lnTo>
                    <a:pt x="7865" y="52313"/>
                  </a:lnTo>
                  <a:lnTo>
                    <a:pt x="13373" y="86029"/>
                  </a:lnTo>
                  <a:lnTo>
                    <a:pt x="19351" y="121484"/>
                  </a:lnTo>
                  <a:lnTo>
                    <a:pt x="21018" y="155730"/>
                  </a:lnTo>
                  <a:lnTo>
                    <a:pt x="26078" y="183637"/>
                  </a:lnTo>
                  <a:lnTo>
                    <a:pt x="31811" y="211221"/>
                  </a:lnTo>
                  <a:lnTo>
                    <a:pt x="36267" y="244394"/>
                  </a:lnTo>
                  <a:lnTo>
                    <a:pt x="40763" y="277492"/>
                  </a:lnTo>
                  <a:lnTo>
                    <a:pt x="42445" y="306961"/>
                  </a:lnTo>
                  <a:lnTo>
                    <a:pt x="47481" y="335713"/>
                  </a:lnTo>
                  <a:lnTo>
                    <a:pt x="52503" y="368115"/>
                  </a:lnTo>
                  <a:lnTo>
                    <a:pt x="56094" y="403795"/>
                  </a:lnTo>
                  <a:lnTo>
                    <a:pt x="56149" y="406746"/>
                  </a:lnTo>
                  <a:lnTo>
                    <a:pt x="52363" y="407061"/>
                  </a:lnTo>
                  <a:lnTo>
                    <a:pt x="51246" y="406312"/>
                  </a:lnTo>
                  <a:lnTo>
                    <a:pt x="50502" y="405018"/>
                  </a:lnTo>
                  <a:lnTo>
                    <a:pt x="49308" y="397239"/>
                  </a:lnTo>
                  <a:lnTo>
                    <a:pt x="49025" y="362012"/>
                  </a:lnTo>
                  <a:lnTo>
                    <a:pt x="49015" y="326919"/>
                  </a:lnTo>
                  <a:lnTo>
                    <a:pt x="51130" y="306680"/>
                  </a:lnTo>
                  <a:lnTo>
                    <a:pt x="55495" y="272190"/>
                  </a:lnTo>
                  <a:lnTo>
                    <a:pt x="56070" y="241886"/>
                  </a:lnTo>
                  <a:lnTo>
                    <a:pt x="63916" y="207037"/>
                  </a:lnTo>
                  <a:lnTo>
                    <a:pt x="75288" y="176342"/>
                  </a:lnTo>
                  <a:lnTo>
                    <a:pt x="84748" y="153807"/>
                  </a:lnTo>
                  <a:lnTo>
                    <a:pt x="102344" y="128793"/>
                  </a:lnTo>
                  <a:lnTo>
                    <a:pt x="115174" y="118947"/>
                  </a:lnTo>
                  <a:lnTo>
                    <a:pt x="124355" y="115677"/>
                  </a:lnTo>
                  <a:lnTo>
                    <a:pt x="140799" y="114481"/>
                  </a:lnTo>
                  <a:lnTo>
                    <a:pt x="149603" y="118614"/>
                  </a:lnTo>
                  <a:lnTo>
                    <a:pt x="168799" y="135358"/>
                  </a:lnTo>
                  <a:lnTo>
                    <a:pt x="192170" y="167452"/>
                  </a:lnTo>
                  <a:lnTo>
                    <a:pt x="202222" y="201294"/>
                  </a:lnTo>
                  <a:lnTo>
                    <a:pt x="211309" y="235911"/>
                  </a:lnTo>
                  <a:lnTo>
                    <a:pt x="216715" y="268144"/>
                  </a:lnTo>
                  <a:lnTo>
                    <a:pt x="219970" y="301090"/>
                  </a:lnTo>
                  <a:lnTo>
                    <a:pt x="225308" y="335895"/>
                  </a:lnTo>
                  <a:lnTo>
                    <a:pt x="227153" y="366475"/>
                  </a:lnTo>
                  <a:lnTo>
                    <a:pt x="227567" y="400473"/>
                  </a:lnTo>
                  <a:lnTo>
                    <a:pt x="228383" y="408969"/>
                  </a:lnTo>
                  <a:lnTo>
                    <a:pt x="234456" y="420946"/>
                  </a:lnTo>
                  <a:lnTo>
                    <a:pt x="241895" y="421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58"/>
            <p:cNvSpPr/>
            <p:nvPr/>
          </p:nvSpPr>
          <p:spPr>
            <a:xfrm>
              <a:off x="3521869" y="4750594"/>
              <a:ext cx="142876" cy="21432"/>
            </a:xfrm>
            <a:custGeom>
              <a:avLst/>
              <a:gdLst/>
              <a:ahLst/>
              <a:cxnLst/>
              <a:rect l="0" t="0" r="0" b="0"/>
              <a:pathLst>
                <a:path w="142876" h="21432">
                  <a:moveTo>
                    <a:pt x="0" y="0"/>
                  </a:moveTo>
                  <a:lnTo>
                    <a:pt x="23263" y="794"/>
                  </a:lnTo>
                  <a:lnTo>
                    <a:pt x="57118" y="6702"/>
                  </a:lnTo>
                  <a:lnTo>
                    <a:pt x="66660" y="7741"/>
                  </a:lnTo>
                  <a:lnTo>
                    <a:pt x="95249" y="13608"/>
                  </a:lnTo>
                  <a:lnTo>
                    <a:pt x="109537" y="14880"/>
                  </a:lnTo>
                  <a:lnTo>
                    <a:pt x="142875" y="21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59"/>
            <p:cNvSpPr/>
            <p:nvPr/>
          </p:nvSpPr>
          <p:spPr>
            <a:xfrm>
              <a:off x="3579019" y="4593431"/>
              <a:ext cx="28576" cy="414339"/>
            </a:xfrm>
            <a:custGeom>
              <a:avLst/>
              <a:gdLst/>
              <a:ahLst/>
              <a:cxnLst/>
              <a:rect l="0" t="0" r="0" b="0"/>
              <a:pathLst>
                <a:path w="28576" h="414339">
                  <a:moveTo>
                    <a:pt x="0" y="0"/>
                  </a:moveTo>
                  <a:lnTo>
                    <a:pt x="0" y="31374"/>
                  </a:lnTo>
                  <a:lnTo>
                    <a:pt x="2116" y="50836"/>
                  </a:lnTo>
                  <a:lnTo>
                    <a:pt x="6482" y="85835"/>
                  </a:lnTo>
                  <a:lnTo>
                    <a:pt x="9129" y="116438"/>
                  </a:lnTo>
                  <a:lnTo>
                    <a:pt x="13268" y="149030"/>
                  </a:lnTo>
                  <a:lnTo>
                    <a:pt x="14880" y="184102"/>
                  </a:lnTo>
                  <a:lnTo>
                    <a:pt x="19902" y="219487"/>
                  </a:lnTo>
                  <a:lnTo>
                    <a:pt x="21129" y="253435"/>
                  </a:lnTo>
                  <a:lnTo>
                    <a:pt x="21371" y="285012"/>
                  </a:lnTo>
                  <a:lnTo>
                    <a:pt x="21419" y="316296"/>
                  </a:lnTo>
                  <a:lnTo>
                    <a:pt x="23544" y="345601"/>
                  </a:lnTo>
                  <a:lnTo>
                    <a:pt x="27581" y="379682"/>
                  </a:lnTo>
                  <a:lnTo>
                    <a:pt x="28575" y="414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60"/>
            <p:cNvSpPr/>
            <p:nvPr/>
          </p:nvSpPr>
          <p:spPr>
            <a:xfrm>
              <a:off x="4243388" y="4757738"/>
              <a:ext cx="271463" cy="55827"/>
            </a:xfrm>
            <a:custGeom>
              <a:avLst/>
              <a:gdLst/>
              <a:ahLst/>
              <a:cxnLst/>
              <a:rect l="0" t="0" r="0" b="0"/>
              <a:pathLst>
                <a:path w="271463" h="55827">
                  <a:moveTo>
                    <a:pt x="0" y="0"/>
                  </a:moveTo>
                  <a:lnTo>
                    <a:pt x="0" y="3792"/>
                  </a:lnTo>
                  <a:lnTo>
                    <a:pt x="793" y="4909"/>
                  </a:lnTo>
                  <a:lnTo>
                    <a:pt x="2116" y="5654"/>
                  </a:lnTo>
                  <a:lnTo>
                    <a:pt x="32886" y="16999"/>
                  </a:lnTo>
                  <a:lnTo>
                    <a:pt x="59588" y="26259"/>
                  </a:lnTo>
                  <a:lnTo>
                    <a:pt x="95085" y="35731"/>
                  </a:lnTo>
                  <a:lnTo>
                    <a:pt x="114956" y="40749"/>
                  </a:lnTo>
                  <a:lnTo>
                    <a:pt x="150105" y="48287"/>
                  </a:lnTo>
                  <a:lnTo>
                    <a:pt x="185748" y="55826"/>
                  </a:lnTo>
                  <a:lnTo>
                    <a:pt x="220036" y="54859"/>
                  </a:lnTo>
                  <a:lnTo>
                    <a:pt x="243260" y="49327"/>
                  </a:lnTo>
                  <a:lnTo>
                    <a:pt x="271462" y="357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61"/>
            <p:cNvSpPr/>
            <p:nvPr/>
          </p:nvSpPr>
          <p:spPr>
            <a:xfrm>
              <a:off x="3687195" y="4747232"/>
              <a:ext cx="213294" cy="208962"/>
            </a:xfrm>
            <a:custGeom>
              <a:avLst/>
              <a:gdLst/>
              <a:ahLst/>
              <a:cxnLst/>
              <a:rect l="0" t="0" r="0" b="0"/>
              <a:pathLst>
                <a:path w="213294" h="208962">
                  <a:moveTo>
                    <a:pt x="120424" y="74799"/>
                  </a:moveTo>
                  <a:lnTo>
                    <a:pt x="116632" y="74799"/>
                  </a:lnTo>
                  <a:lnTo>
                    <a:pt x="115514" y="74006"/>
                  </a:lnTo>
                  <a:lnTo>
                    <a:pt x="114769" y="72683"/>
                  </a:lnTo>
                  <a:lnTo>
                    <a:pt x="109178" y="56093"/>
                  </a:lnTo>
                  <a:lnTo>
                    <a:pt x="103519" y="45054"/>
                  </a:lnTo>
                  <a:lnTo>
                    <a:pt x="97770" y="27149"/>
                  </a:lnTo>
                  <a:lnTo>
                    <a:pt x="82252" y="8262"/>
                  </a:lnTo>
                  <a:lnTo>
                    <a:pt x="77529" y="5540"/>
                  </a:lnTo>
                  <a:lnTo>
                    <a:pt x="72784" y="3536"/>
                  </a:lnTo>
                  <a:lnTo>
                    <a:pt x="68030" y="0"/>
                  </a:lnTo>
                  <a:lnTo>
                    <a:pt x="59038" y="15"/>
                  </a:lnTo>
                  <a:lnTo>
                    <a:pt x="48691" y="2668"/>
                  </a:lnTo>
                  <a:lnTo>
                    <a:pt x="38404" y="8624"/>
                  </a:lnTo>
                  <a:lnTo>
                    <a:pt x="29535" y="17004"/>
                  </a:lnTo>
                  <a:lnTo>
                    <a:pt x="11931" y="43288"/>
                  </a:lnTo>
                  <a:lnTo>
                    <a:pt x="4772" y="73932"/>
                  </a:lnTo>
                  <a:lnTo>
                    <a:pt x="124" y="108936"/>
                  </a:lnTo>
                  <a:lnTo>
                    <a:pt x="0" y="139574"/>
                  </a:lnTo>
                  <a:lnTo>
                    <a:pt x="4750" y="163754"/>
                  </a:lnTo>
                  <a:lnTo>
                    <a:pt x="11185" y="177003"/>
                  </a:lnTo>
                  <a:lnTo>
                    <a:pt x="22832" y="191142"/>
                  </a:lnTo>
                  <a:lnTo>
                    <a:pt x="37533" y="198524"/>
                  </a:lnTo>
                  <a:lnTo>
                    <a:pt x="42144" y="199351"/>
                  </a:lnTo>
                  <a:lnTo>
                    <a:pt x="49385" y="198153"/>
                  </a:lnTo>
                  <a:lnTo>
                    <a:pt x="77783" y="180317"/>
                  </a:lnTo>
                  <a:lnTo>
                    <a:pt x="86446" y="168858"/>
                  </a:lnTo>
                  <a:lnTo>
                    <a:pt x="101318" y="135219"/>
                  </a:lnTo>
                  <a:lnTo>
                    <a:pt x="109505" y="102041"/>
                  </a:lnTo>
                  <a:lnTo>
                    <a:pt x="112534" y="70420"/>
                  </a:lnTo>
                  <a:lnTo>
                    <a:pt x="113215" y="37151"/>
                  </a:lnTo>
                  <a:lnTo>
                    <a:pt x="113277" y="12353"/>
                  </a:lnTo>
                  <a:lnTo>
                    <a:pt x="112484" y="11737"/>
                  </a:lnTo>
                  <a:lnTo>
                    <a:pt x="107129" y="10668"/>
                  </a:lnTo>
                  <a:lnTo>
                    <a:pt x="106162" y="44095"/>
                  </a:lnTo>
                  <a:lnTo>
                    <a:pt x="113413" y="77989"/>
                  </a:lnTo>
                  <a:lnTo>
                    <a:pt x="119344" y="110938"/>
                  </a:lnTo>
                  <a:lnTo>
                    <a:pt x="128052" y="140638"/>
                  </a:lnTo>
                  <a:lnTo>
                    <a:pt x="140331" y="174222"/>
                  </a:lnTo>
                  <a:lnTo>
                    <a:pt x="157539" y="196822"/>
                  </a:lnTo>
                  <a:lnTo>
                    <a:pt x="169168" y="205234"/>
                  </a:lnTo>
                  <a:lnTo>
                    <a:pt x="186460" y="208961"/>
                  </a:lnTo>
                  <a:lnTo>
                    <a:pt x="213293" y="203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62"/>
            <p:cNvSpPr/>
            <p:nvPr/>
          </p:nvSpPr>
          <p:spPr>
            <a:xfrm>
              <a:off x="5614988" y="4703066"/>
              <a:ext cx="292894" cy="297560"/>
            </a:xfrm>
            <a:custGeom>
              <a:avLst/>
              <a:gdLst/>
              <a:ahLst/>
              <a:cxnLst/>
              <a:rect l="0" t="0" r="0" b="0"/>
              <a:pathLst>
                <a:path w="292894" h="297560">
                  <a:moveTo>
                    <a:pt x="0" y="61815"/>
                  </a:moveTo>
                  <a:lnTo>
                    <a:pt x="793" y="82069"/>
                  </a:lnTo>
                  <a:lnTo>
                    <a:pt x="5654" y="110090"/>
                  </a:lnTo>
                  <a:lnTo>
                    <a:pt x="6849" y="145787"/>
                  </a:lnTo>
                  <a:lnTo>
                    <a:pt x="9221" y="177374"/>
                  </a:lnTo>
                  <a:lnTo>
                    <a:pt x="13620" y="211206"/>
                  </a:lnTo>
                  <a:lnTo>
                    <a:pt x="14228" y="246642"/>
                  </a:lnTo>
                  <a:lnTo>
                    <a:pt x="14286" y="282199"/>
                  </a:lnTo>
                  <a:lnTo>
                    <a:pt x="14287" y="282954"/>
                  </a:lnTo>
                  <a:lnTo>
                    <a:pt x="14287" y="252727"/>
                  </a:lnTo>
                  <a:lnTo>
                    <a:pt x="14287" y="218718"/>
                  </a:lnTo>
                  <a:lnTo>
                    <a:pt x="14287" y="186093"/>
                  </a:lnTo>
                  <a:lnTo>
                    <a:pt x="14287" y="153848"/>
                  </a:lnTo>
                  <a:lnTo>
                    <a:pt x="14287" y="127978"/>
                  </a:lnTo>
                  <a:lnTo>
                    <a:pt x="14287" y="93854"/>
                  </a:lnTo>
                  <a:lnTo>
                    <a:pt x="18079" y="64958"/>
                  </a:lnTo>
                  <a:lnTo>
                    <a:pt x="30877" y="30048"/>
                  </a:lnTo>
                  <a:lnTo>
                    <a:pt x="44287" y="5887"/>
                  </a:lnTo>
                  <a:lnTo>
                    <a:pt x="49581" y="1239"/>
                  </a:lnTo>
                  <a:lnTo>
                    <a:pt x="52103" y="0"/>
                  </a:lnTo>
                  <a:lnTo>
                    <a:pt x="59140" y="740"/>
                  </a:lnTo>
                  <a:lnTo>
                    <a:pt x="66765" y="3715"/>
                  </a:lnTo>
                  <a:lnTo>
                    <a:pt x="72800" y="7682"/>
                  </a:lnTo>
                  <a:lnTo>
                    <a:pt x="83142" y="22400"/>
                  </a:lnTo>
                  <a:lnTo>
                    <a:pt x="97613" y="55706"/>
                  </a:lnTo>
                  <a:lnTo>
                    <a:pt x="105036" y="83451"/>
                  </a:lnTo>
                  <a:lnTo>
                    <a:pt x="110529" y="111862"/>
                  </a:lnTo>
                  <a:lnTo>
                    <a:pt x="118464" y="145314"/>
                  </a:lnTo>
                  <a:lnTo>
                    <a:pt x="120855" y="175675"/>
                  </a:lnTo>
                  <a:lnTo>
                    <a:pt x="125120" y="204603"/>
                  </a:lnTo>
                  <a:lnTo>
                    <a:pt x="133785" y="238280"/>
                  </a:lnTo>
                  <a:lnTo>
                    <a:pt x="135617" y="273622"/>
                  </a:lnTo>
                  <a:lnTo>
                    <a:pt x="135697" y="284205"/>
                  </a:lnTo>
                  <a:lnTo>
                    <a:pt x="133599" y="289772"/>
                  </a:lnTo>
                  <a:lnTo>
                    <a:pt x="128674" y="297424"/>
                  </a:lnTo>
                  <a:lnTo>
                    <a:pt x="128588" y="263766"/>
                  </a:lnTo>
                  <a:lnTo>
                    <a:pt x="134241" y="232578"/>
                  </a:lnTo>
                  <a:lnTo>
                    <a:pt x="136328" y="198250"/>
                  </a:lnTo>
                  <a:lnTo>
                    <a:pt x="145648" y="167967"/>
                  </a:lnTo>
                  <a:lnTo>
                    <a:pt x="157214" y="133121"/>
                  </a:lnTo>
                  <a:lnTo>
                    <a:pt x="168281" y="98310"/>
                  </a:lnTo>
                  <a:lnTo>
                    <a:pt x="174825" y="67964"/>
                  </a:lnTo>
                  <a:lnTo>
                    <a:pt x="194356" y="35952"/>
                  </a:lnTo>
                  <a:lnTo>
                    <a:pt x="202137" y="25224"/>
                  </a:lnTo>
                  <a:lnTo>
                    <a:pt x="213262" y="17019"/>
                  </a:lnTo>
                  <a:lnTo>
                    <a:pt x="222820" y="13352"/>
                  </a:lnTo>
                  <a:lnTo>
                    <a:pt x="241828" y="11945"/>
                  </a:lnTo>
                  <a:lnTo>
                    <a:pt x="248502" y="13986"/>
                  </a:lnTo>
                  <a:lnTo>
                    <a:pt x="259253" y="21764"/>
                  </a:lnTo>
                  <a:lnTo>
                    <a:pt x="266610" y="32397"/>
                  </a:lnTo>
                  <a:lnTo>
                    <a:pt x="274828" y="63361"/>
                  </a:lnTo>
                  <a:lnTo>
                    <a:pt x="282067" y="98663"/>
                  </a:lnTo>
                  <a:lnTo>
                    <a:pt x="287381" y="133402"/>
                  </a:lnTo>
                  <a:lnTo>
                    <a:pt x="292167" y="168991"/>
                  </a:lnTo>
                  <a:lnTo>
                    <a:pt x="290634" y="197550"/>
                  </a:lnTo>
                  <a:lnTo>
                    <a:pt x="285599" y="232472"/>
                  </a:lnTo>
                  <a:lnTo>
                    <a:pt x="279324" y="264737"/>
                  </a:lnTo>
                  <a:lnTo>
                    <a:pt x="278700" y="290356"/>
                  </a:lnTo>
                  <a:lnTo>
                    <a:pt x="279463" y="292757"/>
                  </a:lnTo>
                  <a:lnTo>
                    <a:pt x="280765" y="294358"/>
                  </a:lnTo>
                  <a:lnTo>
                    <a:pt x="284765" y="296926"/>
                  </a:lnTo>
                  <a:lnTo>
                    <a:pt x="292893" y="297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63"/>
            <p:cNvSpPr/>
            <p:nvPr/>
          </p:nvSpPr>
          <p:spPr>
            <a:xfrm>
              <a:off x="5387598" y="4765827"/>
              <a:ext cx="191672" cy="225887"/>
            </a:xfrm>
            <a:custGeom>
              <a:avLst/>
              <a:gdLst/>
              <a:ahLst/>
              <a:cxnLst/>
              <a:rect l="0" t="0" r="0" b="0"/>
              <a:pathLst>
                <a:path w="191672" h="225887">
                  <a:moveTo>
                    <a:pt x="127377" y="63348"/>
                  </a:moveTo>
                  <a:lnTo>
                    <a:pt x="123585" y="59556"/>
                  </a:lnTo>
                  <a:lnTo>
                    <a:pt x="121723" y="55577"/>
                  </a:lnTo>
                  <a:lnTo>
                    <a:pt x="119457" y="23521"/>
                  </a:lnTo>
                  <a:lnTo>
                    <a:pt x="114535" y="15917"/>
                  </a:lnTo>
                  <a:lnTo>
                    <a:pt x="103441" y="3842"/>
                  </a:lnTo>
                  <a:lnTo>
                    <a:pt x="98747" y="1182"/>
                  </a:lnTo>
                  <a:lnTo>
                    <a:pt x="92428" y="0"/>
                  </a:lnTo>
                  <a:lnTo>
                    <a:pt x="76276" y="128"/>
                  </a:lnTo>
                  <a:lnTo>
                    <a:pt x="66037" y="2971"/>
                  </a:lnTo>
                  <a:lnTo>
                    <a:pt x="34582" y="28159"/>
                  </a:lnTo>
                  <a:lnTo>
                    <a:pt x="25710" y="40398"/>
                  </a:lnTo>
                  <a:lnTo>
                    <a:pt x="11486" y="73484"/>
                  </a:lnTo>
                  <a:lnTo>
                    <a:pt x="2872" y="106761"/>
                  </a:lnTo>
                  <a:lnTo>
                    <a:pt x="0" y="131597"/>
                  </a:lnTo>
                  <a:lnTo>
                    <a:pt x="4603" y="162313"/>
                  </a:lnTo>
                  <a:lnTo>
                    <a:pt x="7656" y="177338"/>
                  </a:lnTo>
                  <a:lnTo>
                    <a:pt x="9462" y="182204"/>
                  </a:lnTo>
                  <a:lnTo>
                    <a:pt x="15704" y="189727"/>
                  </a:lnTo>
                  <a:lnTo>
                    <a:pt x="22976" y="194923"/>
                  </a:lnTo>
                  <a:lnTo>
                    <a:pt x="28854" y="197232"/>
                  </a:lnTo>
                  <a:lnTo>
                    <a:pt x="44210" y="194739"/>
                  </a:lnTo>
                  <a:lnTo>
                    <a:pt x="60049" y="188974"/>
                  </a:lnTo>
                  <a:lnTo>
                    <a:pt x="89220" y="165273"/>
                  </a:lnTo>
                  <a:lnTo>
                    <a:pt x="115336" y="132377"/>
                  </a:lnTo>
                  <a:lnTo>
                    <a:pt x="133219" y="97211"/>
                  </a:lnTo>
                  <a:lnTo>
                    <a:pt x="144905" y="69302"/>
                  </a:lnTo>
                  <a:lnTo>
                    <a:pt x="152086" y="34616"/>
                  </a:lnTo>
                  <a:lnTo>
                    <a:pt x="155851" y="7853"/>
                  </a:lnTo>
                  <a:lnTo>
                    <a:pt x="155091" y="7301"/>
                  </a:lnTo>
                  <a:lnTo>
                    <a:pt x="149793" y="6343"/>
                  </a:lnTo>
                  <a:lnTo>
                    <a:pt x="149465" y="7089"/>
                  </a:lnTo>
                  <a:lnTo>
                    <a:pt x="148819" y="38622"/>
                  </a:lnTo>
                  <a:lnTo>
                    <a:pt x="148810" y="68470"/>
                  </a:lnTo>
                  <a:lnTo>
                    <a:pt x="148809" y="99526"/>
                  </a:lnTo>
                  <a:lnTo>
                    <a:pt x="150925" y="127968"/>
                  </a:lnTo>
                  <a:lnTo>
                    <a:pt x="156579" y="153403"/>
                  </a:lnTo>
                  <a:lnTo>
                    <a:pt x="161809" y="186176"/>
                  </a:lnTo>
                  <a:lnTo>
                    <a:pt x="164641" y="195462"/>
                  </a:lnTo>
                  <a:lnTo>
                    <a:pt x="172814" y="207268"/>
                  </a:lnTo>
                  <a:lnTo>
                    <a:pt x="179321" y="215419"/>
                  </a:lnTo>
                  <a:lnTo>
                    <a:pt x="183842" y="225886"/>
                  </a:lnTo>
                  <a:lnTo>
                    <a:pt x="184863" y="225682"/>
                  </a:lnTo>
                  <a:lnTo>
                    <a:pt x="191671" y="220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64"/>
            <p:cNvSpPr/>
            <p:nvPr/>
          </p:nvSpPr>
          <p:spPr>
            <a:xfrm>
              <a:off x="5114925" y="4703923"/>
              <a:ext cx="207170" cy="309578"/>
            </a:xfrm>
            <a:custGeom>
              <a:avLst/>
              <a:gdLst/>
              <a:ahLst/>
              <a:cxnLst/>
              <a:rect l="0" t="0" r="0" b="0"/>
              <a:pathLst>
                <a:path w="207170" h="309578">
                  <a:moveTo>
                    <a:pt x="207169" y="103821"/>
                  </a:moveTo>
                  <a:lnTo>
                    <a:pt x="203377" y="100029"/>
                  </a:lnTo>
                  <a:lnTo>
                    <a:pt x="201514" y="96050"/>
                  </a:lnTo>
                  <a:lnTo>
                    <a:pt x="198039" y="76680"/>
                  </a:lnTo>
                  <a:lnTo>
                    <a:pt x="196320" y="73821"/>
                  </a:lnTo>
                  <a:lnTo>
                    <a:pt x="187379" y="39157"/>
                  </a:lnTo>
                  <a:lnTo>
                    <a:pt x="178448" y="20610"/>
                  </a:lnTo>
                  <a:lnTo>
                    <a:pt x="169040" y="9067"/>
                  </a:lnTo>
                  <a:lnTo>
                    <a:pt x="162177" y="6146"/>
                  </a:lnTo>
                  <a:lnTo>
                    <a:pt x="138626" y="0"/>
                  </a:lnTo>
                  <a:lnTo>
                    <a:pt x="117098" y="3121"/>
                  </a:lnTo>
                  <a:lnTo>
                    <a:pt x="94835" y="13556"/>
                  </a:lnTo>
                  <a:lnTo>
                    <a:pt x="70431" y="33791"/>
                  </a:lnTo>
                  <a:lnTo>
                    <a:pt x="67021" y="41211"/>
                  </a:lnTo>
                  <a:lnTo>
                    <a:pt x="60537" y="63561"/>
                  </a:lnTo>
                  <a:lnTo>
                    <a:pt x="64653" y="91140"/>
                  </a:lnTo>
                  <a:lnTo>
                    <a:pt x="67893" y="97656"/>
                  </a:lnTo>
                  <a:lnTo>
                    <a:pt x="94805" y="130751"/>
                  </a:lnTo>
                  <a:lnTo>
                    <a:pt x="121072" y="165781"/>
                  </a:lnTo>
                  <a:lnTo>
                    <a:pt x="150968" y="201316"/>
                  </a:lnTo>
                  <a:lnTo>
                    <a:pt x="175467" y="234781"/>
                  </a:lnTo>
                  <a:lnTo>
                    <a:pt x="190721" y="266010"/>
                  </a:lnTo>
                  <a:lnTo>
                    <a:pt x="192455" y="277233"/>
                  </a:lnTo>
                  <a:lnTo>
                    <a:pt x="190575" y="282228"/>
                  </a:lnTo>
                  <a:lnTo>
                    <a:pt x="176078" y="299072"/>
                  </a:lnTo>
                  <a:lnTo>
                    <a:pt x="161444" y="306224"/>
                  </a:lnTo>
                  <a:lnTo>
                    <a:pt x="145819" y="309577"/>
                  </a:lnTo>
                  <a:lnTo>
                    <a:pt x="110580" y="304715"/>
                  </a:lnTo>
                  <a:lnTo>
                    <a:pt x="74903" y="293979"/>
                  </a:lnTo>
                  <a:lnTo>
                    <a:pt x="39751" y="277632"/>
                  </a:lnTo>
                  <a:lnTo>
                    <a:pt x="14319" y="265743"/>
                  </a:lnTo>
                  <a:lnTo>
                    <a:pt x="8217" y="256749"/>
                  </a:lnTo>
                  <a:lnTo>
                    <a:pt x="1623" y="239157"/>
                  </a:lnTo>
                  <a:lnTo>
                    <a:pt x="0" y="210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65"/>
            <p:cNvSpPr/>
            <p:nvPr/>
          </p:nvSpPr>
          <p:spPr>
            <a:xfrm>
              <a:off x="3271838" y="4650705"/>
              <a:ext cx="227455" cy="370406"/>
            </a:xfrm>
            <a:custGeom>
              <a:avLst/>
              <a:gdLst/>
              <a:ahLst/>
              <a:cxnLst/>
              <a:rect l="0" t="0" r="0" b="0"/>
              <a:pathLst>
                <a:path w="227455" h="370406">
                  <a:moveTo>
                    <a:pt x="164306" y="57026"/>
                  </a:moveTo>
                  <a:lnTo>
                    <a:pt x="164306" y="53234"/>
                  </a:lnTo>
                  <a:lnTo>
                    <a:pt x="162189" y="49255"/>
                  </a:lnTo>
                  <a:lnTo>
                    <a:pt x="159396" y="44841"/>
                  </a:lnTo>
                  <a:lnTo>
                    <a:pt x="157030" y="37894"/>
                  </a:lnTo>
                  <a:lnTo>
                    <a:pt x="152449" y="30808"/>
                  </a:lnTo>
                  <a:lnTo>
                    <a:pt x="149945" y="23681"/>
                  </a:lnTo>
                  <a:lnTo>
                    <a:pt x="133253" y="4638"/>
                  </a:lnTo>
                  <a:lnTo>
                    <a:pt x="126428" y="1993"/>
                  </a:lnTo>
                  <a:lnTo>
                    <a:pt x="95123" y="0"/>
                  </a:lnTo>
                  <a:lnTo>
                    <a:pt x="76175" y="694"/>
                  </a:lnTo>
                  <a:lnTo>
                    <a:pt x="62698" y="5587"/>
                  </a:lnTo>
                  <a:lnTo>
                    <a:pt x="28303" y="23726"/>
                  </a:lnTo>
                  <a:lnTo>
                    <a:pt x="5940" y="44130"/>
                  </a:lnTo>
                  <a:lnTo>
                    <a:pt x="2640" y="49443"/>
                  </a:lnTo>
                  <a:lnTo>
                    <a:pt x="1173" y="55243"/>
                  </a:lnTo>
                  <a:lnTo>
                    <a:pt x="154" y="80261"/>
                  </a:lnTo>
                  <a:lnTo>
                    <a:pt x="2185" y="89313"/>
                  </a:lnTo>
                  <a:lnTo>
                    <a:pt x="7791" y="98872"/>
                  </a:lnTo>
                  <a:lnTo>
                    <a:pt x="16796" y="109213"/>
                  </a:lnTo>
                  <a:lnTo>
                    <a:pt x="50196" y="134110"/>
                  </a:lnTo>
                  <a:lnTo>
                    <a:pt x="84252" y="157534"/>
                  </a:lnTo>
                  <a:lnTo>
                    <a:pt x="116287" y="182120"/>
                  </a:lnTo>
                  <a:lnTo>
                    <a:pt x="149566" y="213882"/>
                  </a:lnTo>
                  <a:lnTo>
                    <a:pt x="183329" y="247508"/>
                  </a:lnTo>
                  <a:lnTo>
                    <a:pt x="209416" y="281657"/>
                  </a:lnTo>
                  <a:lnTo>
                    <a:pt x="217536" y="300060"/>
                  </a:lnTo>
                  <a:lnTo>
                    <a:pt x="222798" y="318787"/>
                  </a:lnTo>
                  <a:lnTo>
                    <a:pt x="226021" y="325764"/>
                  </a:lnTo>
                  <a:lnTo>
                    <a:pt x="227454" y="334157"/>
                  </a:lnTo>
                  <a:lnTo>
                    <a:pt x="225974" y="341062"/>
                  </a:lnTo>
                  <a:lnTo>
                    <a:pt x="222794" y="349412"/>
                  </a:lnTo>
                  <a:lnTo>
                    <a:pt x="222348" y="351963"/>
                  </a:lnTo>
                  <a:lnTo>
                    <a:pt x="217619" y="356913"/>
                  </a:lnTo>
                  <a:lnTo>
                    <a:pt x="197932" y="368157"/>
                  </a:lnTo>
                  <a:lnTo>
                    <a:pt x="187322" y="370405"/>
                  </a:lnTo>
                  <a:lnTo>
                    <a:pt x="170596" y="370277"/>
                  </a:lnTo>
                  <a:lnTo>
                    <a:pt x="135820" y="358978"/>
                  </a:lnTo>
                  <a:lnTo>
                    <a:pt x="112906" y="353649"/>
                  </a:lnTo>
                  <a:lnTo>
                    <a:pt x="77465" y="334154"/>
                  </a:lnTo>
                  <a:lnTo>
                    <a:pt x="50486" y="319347"/>
                  </a:lnTo>
                  <a:lnTo>
                    <a:pt x="20489" y="291683"/>
                  </a:lnTo>
                  <a:lnTo>
                    <a:pt x="17043" y="284085"/>
                  </a:lnTo>
                  <a:lnTo>
                    <a:pt x="6758" y="256916"/>
                  </a:lnTo>
                  <a:lnTo>
                    <a:pt x="2002" y="244840"/>
                  </a:lnTo>
                  <a:lnTo>
                    <a:pt x="0" y="235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66"/>
            <p:cNvSpPr/>
            <p:nvPr/>
          </p:nvSpPr>
          <p:spPr>
            <a:xfrm>
              <a:off x="3921919" y="4743450"/>
              <a:ext cx="185733" cy="527035"/>
            </a:xfrm>
            <a:custGeom>
              <a:avLst/>
              <a:gdLst/>
              <a:ahLst/>
              <a:cxnLst/>
              <a:rect l="0" t="0" r="0" b="0"/>
              <a:pathLst>
                <a:path w="185733" h="527035">
                  <a:moveTo>
                    <a:pt x="7144" y="0"/>
                  </a:moveTo>
                  <a:lnTo>
                    <a:pt x="7144" y="32577"/>
                  </a:lnTo>
                  <a:lnTo>
                    <a:pt x="7937" y="66879"/>
                  </a:lnTo>
                  <a:lnTo>
                    <a:pt x="17086" y="100353"/>
                  </a:lnTo>
                  <a:lnTo>
                    <a:pt x="22975" y="135776"/>
                  </a:lnTo>
                  <a:lnTo>
                    <a:pt x="33541" y="170662"/>
                  </a:lnTo>
                  <a:lnTo>
                    <a:pt x="49063" y="204812"/>
                  </a:lnTo>
                  <a:lnTo>
                    <a:pt x="58546" y="220317"/>
                  </a:lnTo>
                  <a:lnTo>
                    <a:pt x="63856" y="224918"/>
                  </a:lnTo>
                  <a:lnTo>
                    <a:pt x="69655" y="226964"/>
                  </a:lnTo>
                  <a:lnTo>
                    <a:pt x="77524" y="227873"/>
                  </a:lnTo>
                  <a:lnTo>
                    <a:pt x="90879" y="224592"/>
                  </a:lnTo>
                  <a:lnTo>
                    <a:pt x="112946" y="211788"/>
                  </a:lnTo>
                  <a:lnTo>
                    <a:pt x="126510" y="193368"/>
                  </a:lnTo>
                  <a:lnTo>
                    <a:pt x="139613" y="164402"/>
                  </a:lnTo>
                  <a:lnTo>
                    <a:pt x="152284" y="132393"/>
                  </a:lnTo>
                  <a:lnTo>
                    <a:pt x="164291" y="99573"/>
                  </a:lnTo>
                  <a:lnTo>
                    <a:pt x="169329" y="76334"/>
                  </a:lnTo>
                  <a:lnTo>
                    <a:pt x="170821" y="49340"/>
                  </a:lnTo>
                  <a:lnTo>
                    <a:pt x="169147" y="25467"/>
                  </a:lnTo>
                  <a:lnTo>
                    <a:pt x="164390" y="612"/>
                  </a:lnTo>
                  <a:lnTo>
                    <a:pt x="160538" y="181"/>
                  </a:lnTo>
                  <a:lnTo>
                    <a:pt x="160207" y="915"/>
                  </a:lnTo>
                  <a:lnTo>
                    <a:pt x="161955" y="3846"/>
                  </a:lnTo>
                  <a:lnTo>
                    <a:pt x="163996" y="35677"/>
                  </a:lnTo>
                  <a:lnTo>
                    <a:pt x="164245" y="64286"/>
                  </a:lnTo>
                  <a:lnTo>
                    <a:pt x="169203" y="93661"/>
                  </a:lnTo>
                  <a:lnTo>
                    <a:pt x="173123" y="127098"/>
                  </a:lnTo>
                  <a:lnTo>
                    <a:pt x="177513" y="160661"/>
                  </a:lnTo>
                  <a:lnTo>
                    <a:pt x="178273" y="188450"/>
                  </a:lnTo>
                  <a:lnTo>
                    <a:pt x="182291" y="216792"/>
                  </a:lnTo>
                  <a:lnTo>
                    <a:pt x="184716" y="249090"/>
                  </a:lnTo>
                  <a:lnTo>
                    <a:pt x="185435" y="280003"/>
                  </a:lnTo>
                  <a:lnTo>
                    <a:pt x="185648" y="309271"/>
                  </a:lnTo>
                  <a:lnTo>
                    <a:pt x="185711" y="338051"/>
                  </a:lnTo>
                  <a:lnTo>
                    <a:pt x="185732" y="371311"/>
                  </a:lnTo>
                  <a:lnTo>
                    <a:pt x="183620" y="405516"/>
                  </a:lnTo>
                  <a:lnTo>
                    <a:pt x="177966" y="434477"/>
                  </a:lnTo>
                  <a:lnTo>
                    <a:pt x="171264" y="464755"/>
                  </a:lnTo>
                  <a:lnTo>
                    <a:pt x="160018" y="488014"/>
                  </a:lnTo>
                  <a:lnTo>
                    <a:pt x="143721" y="508663"/>
                  </a:lnTo>
                  <a:lnTo>
                    <a:pt x="133726" y="515791"/>
                  </a:lnTo>
                  <a:lnTo>
                    <a:pt x="100034" y="526814"/>
                  </a:lnTo>
                  <a:lnTo>
                    <a:pt x="90497" y="527034"/>
                  </a:lnTo>
                  <a:lnTo>
                    <a:pt x="57150" y="519771"/>
                  </a:lnTo>
                  <a:lnTo>
                    <a:pt x="33337" y="508567"/>
                  </a:lnTo>
                  <a:lnTo>
                    <a:pt x="19844" y="496673"/>
                  </a:lnTo>
                  <a:lnTo>
                    <a:pt x="10465" y="482302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967"/>
          <p:cNvSpPr/>
          <p:nvPr/>
        </p:nvSpPr>
        <p:spPr>
          <a:xfrm>
            <a:off x="4336256" y="4636294"/>
            <a:ext cx="64295" cy="413846"/>
          </a:xfrm>
          <a:custGeom>
            <a:avLst/>
            <a:gdLst/>
            <a:ahLst/>
            <a:cxnLst/>
            <a:rect l="0" t="0" r="0" b="0"/>
            <a:pathLst>
              <a:path w="64295" h="413846">
                <a:moveTo>
                  <a:pt x="0" y="0"/>
                </a:moveTo>
                <a:lnTo>
                  <a:pt x="0" y="33792"/>
                </a:lnTo>
                <a:lnTo>
                  <a:pt x="9943" y="65745"/>
                </a:lnTo>
                <a:lnTo>
                  <a:pt x="15832" y="100203"/>
                </a:lnTo>
                <a:lnTo>
                  <a:pt x="20325" y="132417"/>
                </a:lnTo>
                <a:lnTo>
                  <a:pt x="26916" y="164445"/>
                </a:lnTo>
                <a:lnTo>
                  <a:pt x="32758" y="191247"/>
                </a:lnTo>
                <a:lnTo>
                  <a:pt x="35636" y="219296"/>
                </a:lnTo>
                <a:lnTo>
                  <a:pt x="41162" y="247716"/>
                </a:lnTo>
                <a:lnTo>
                  <a:pt x="47033" y="276244"/>
                </a:lnTo>
                <a:lnTo>
                  <a:pt x="49919" y="304011"/>
                </a:lnTo>
                <a:lnTo>
                  <a:pt x="55487" y="335130"/>
                </a:lnTo>
                <a:lnTo>
                  <a:pt x="56822" y="364207"/>
                </a:lnTo>
                <a:lnTo>
                  <a:pt x="63272" y="399598"/>
                </a:lnTo>
                <a:lnTo>
                  <a:pt x="64267" y="413845"/>
                </a:lnTo>
                <a:lnTo>
                  <a:pt x="64294" y="4071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374"/>
          <p:cNvGrpSpPr/>
          <p:nvPr/>
        </p:nvGrpSpPr>
        <p:grpSpPr>
          <a:xfrm>
            <a:off x="2907722" y="5093494"/>
            <a:ext cx="2514385" cy="688992"/>
            <a:chOff x="2907722" y="5093494"/>
            <a:chExt cx="2514385" cy="688992"/>
          </a:xfrm>
        </p:grpSpPr>
        <p:sp>
          <p:nvSpPr>
            <p:cNvPr id="105" name="SMARTInkShape-968"/>
            <p:cNvSpPr/>
            <p:nvPr/>
          </p:nvSpPr>
          <p:spPr>
            <a:xfrm>
              <a:off x="4057651" y="5222081"/>
              <a:ext cx="214276" cy="400014"/>
            </a:xfrm>
            <a:custGeom>
              <a:avLst/>
              <a:gdLst/>
              <a:ahLst/>
              <a:cxnLst/>
              <a:rect l="0" t="0" r="0" b="0"/>
              <a:pathLst>
                <a:path w="214276" h="400014">
                  <a:moveTo>
                    <a:pt x="7143" y="0"/>
                  </a:moveTo>
                  <a:lnTo>
                    <a:pt x="992" y="6151"/>
                  </a:lnTo>
                  <a:lnTo>
                    <a:pt x="293" y="10642"/>
                  </a:lnTo>
                  <a:lnTo>
                    <a:pt x="7" y="45420"/>
                  </a:lnTo>
                  <a:lnTo>
                    <a:pt x="0" y="76801"/>
                  </a:lnTo>
                  <a:lnTo>
                    <a:pt x="3791" y="104865"/>
                  </a:lnTo>
                  <a:lnTo>
                    <a:pt x="6481" y="135279"/>
                  </a:lnTo>
                  <a:lnTo>
                    <a:pt x="7012" y="166334"/>
                  </a:lnTo>
                  <a:lnTo>
                    <a:pt x="3325" y="199015"/>
                  </a:lnTo>
                  <a:lnTo>
                    <a:pt x="656" y="233310"/>
                  </a:lnTo>
                  <a:lnTo>
                    <a:pt x="2245" y="265955"/>
                  </a:lnTo>
                  <a:lnTo>
                    <a:pt x="6175" y="298949"/>
                  </a:lnTo>
                  <a:lnTo>
                    <a:pt x="7015" y="329958"/>
                  </a:lnTo>
                  <a:lnTo>
                    <a:pt x="7132" y="363823"/>
                  </a:lnTo>
                  <a:lnTo>
                    <a:pt x="7142" y="387696"/>
                  </a:lnTo>
                  <a:lnTo>
                    <a:pt x="7936" y="389433"/>
                  </a:lnTo>
                  <a:lnTo>
                    <a:pt x="9259" y="390591"/>
                  </a:lnTo>
                  <a:lnTo>
                    <a:pt x="14199" y="392866"/>
                  </a:lnTo>
                  <a:lnTo>
                    <a:pt x="14286" y="360984"/>
                  </a:lnTo>
                  <a:lnTo>
                    <a:pt x="14287" y="328556"/>
                  </a:lnTo>
                  <a:lnTo>
                    <a:pt x="15080" y="299090"/>
                  </a:lnTo>
                  <a:lnTo>
                    <a:pt x="24229" y="267986"/>
                  </a:lnTo>
                  <a:lnTo>
                    <a:pt x="30118" y="235287"/>
                  </a:lnTo>
                  <a:lnTo>
                    <a:pt x="40684" y="200759"/>
                  </a:lnTo>
                  <a:lnTo>
                    <a:pt x="54786" y="169343"/>
                  </a:lnTo>
                  <a:lnTo>
                    <a:pt x="66413" y="150073"/>
                  </a:lnTo>
                  <a:lnTo>
                    <a:pt x="87811" y="126628"/>
                  </a:lnTo>
                  <a:lnTo>
                    <a:pt x="94854" y="123748"/>
                  </a:lnTo>
                  <a:lnTo>
                    <a:pt x="102482" y="121674"/>
                  </a:lnTo>
                  <a:lnTo>
                    <a:pt x="108518" y="118107"/>
                  </a:lnTo>
                  <a:lnTo>
                    <a:pt x="112032" y="117631"/>
                  </a:lnTo>
                  <a:lnTo>
                    <a:pt x="124563" y="120755"/>
                  </a:lnTo>
                  <a:lnTo>
                    <a:pt x="147734" y="131192"/>
                  </a:lnTo>
                  <a:lnTo>
                    <a:pt x="155088" y="137947"/>
                  </a:lnTo>
                  <a:lnTo>
                    <a:pt x="177501" y="169198"/>
                  </a:lnTo>
                  <a:lnTo>
                    <a:pt x="192423" y="200669"/>
                  </a:lnTo>
                  <a:lnTo>
                    <a:pt x="204726" y="235035"/>
                  </a:lnTo>
                  <a:lnTo>
                    <a:pt x="211119" y="252291"/>
                  </a:lnTo>
                  <a:lnTo>
                    <a:pt x="213891" y="286048"/>
                  </a:lnTo>
                  <a:lnTo>
                    <a:pt x="214275" y="318696"/>
                  </a:lnTo>
                  <a:lnTo>
                    <a:pt x="210508" y="337052"/>
                  </a:lnTo>
                  <a:lnTo>
                    <a:pt x="204419" y="346386"/>
                  </a:lnTo>
                  <a:lnTo>
                    <a:pt x="194182" y="358221"/>
                  </a:lnTo>
                  <a:lnTo>
                    <a:pt x="187903" y="366378"/>
                  </a:lnTo>
                  <a:lnTo>
                    <a:pt x="166345" y="380643"/>
                  </a:lnTo>
                  <a:lnTo>
                    <a:pt x="131931" y="395256"/>
                  </a:lnTo>
                  <a:lnTo>
                    <a:pt x="101628" y="399419"/>
                  </a:lnTo>
                  <a:lnTo>
                    <a:pt x="66769" y="400013"/>
                  </a:lnTo>
                  <a:lnTo>
                    <a:pt x="48436" y="399249"/>
                  </a:lnTo>
                  <a:lnTo>
                    <a:pt x="37549" y="393898"/>
                  </a:lnTo>
                  <a:lnTo>
                    <a:pt x="32468" y="389408"/>
                  </a:lnTo>
                  <a:lnTo>
                    <a:pt x="30305" y="385266"/>
                  </a:lnTo>
                  <a:lnTo>
                    <a:pt x="28574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69"/>
            <p:cNvSpPr/>
            <p:nvPr/>
          </p:nvSpPr>
          <p:spPr>
            <a:xfrm>
              <a:off x="3987205" y="5343525"/>
              <a:ext cx="13296" cy="250032"/>
            </a:xfrm>
            <a:custGeom>
              <a:avLst/>
              <a:gdLst/>
              <a:ahLst/>
              <a:cxnLst/>
              <a:rect l="0" t="0" r="0" b="0"/>
              <a:pathLst>
                <a:path w="13296" h="250032">
                  <a:moveTo>
                    <a:pt x="6151" y="0"/>
                  </a:moveTo>
                  <a:lnTo>
                    <a:pt x="6151" y="3792"/>
                  </a:lnTo>
                  <a:lnTo>
                    <a:pt x="0" y="34320"/>
                  </a:lnTo>
                  <a:lnTo>
                    <a:pt x="4113" y="68927"/>
                  </a:lnTo>
                  <a:lnTo>
                    <a:pt x="5749" y="99516"/>
                  </a:lnTo>
                  <a:lnTo>
                    <a:pt x="6032" y="127647"/>
                  </a:lnTo>
                  <a:lnTo>
                    <a:pt x="6116" y="159794"/>
                  </a:lnTo>
                  <a:lnTo>
                    <a:pt x="6147" y="195315"/>
                  </a:lnTo>
                  <a:lnTo>
                    <a:pt x="6943" y="218120"/>
                  </a:lnTo>
                  <a:lnTo>
                    <a:pt x="13295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70"/>
            <p:cNvSpPr/>
            <p:nvPr/>
          </p:nvSpPr>
          <p:spPr>
            <a:xfrm>
              <a:off x="4521994" y="5400675"/>
              <a:ext cx="7145" cy="228601"/>
            </a:xfrm>
            <a:custGeom>
              <a:avLst/>
              <a:gdLst/>
              <a:ahLst/>
              <a:cxnLst/>
              <a:rect l="0" t="0" r="0" b="0"/>
              <a:pathLst>
                <a:path w="7145" h="228601">
                  <a:moveTo>
                    <a:pt x="7144" y="0"/>
                  </a:moveTo>
                  <a:lnTo>
                    <a:pt x="3351" y="3792"/>
                  </a:lnTo>
                  <a:lnTo>
                    <a:pt x="1489" y="7771"/>
                  </a:lnTo>
                  <a:lnTo>
                    <a:pt x="58" y="39197"/>
                  </a:lnTo>
                  <a:lnTo>
                    <a:pt x="11" y="69214"/>
                  </a:lnTo>
                  <a:lnTo>
                    <a:pt x="3" y="97237"/>
                  </a:lnTo>
                  <a:lnTo>
                    <a:pt x="1" y="128039"/>
                  </a:lnTo>
                  <a:lnTo>
                    <a:pt x="0" y="161459"/>
                  </a:lnTo>
                  <a:lnTo>
                    <a:pt x="0" y="196807"/>
                  </a:lnTo>
                  <a:lnTo>
                    <a:pt x="794" y="209214"/>
                  </a:lnTo>
                  <a:lnTo>
                    <a:pt x="714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71"/>
            <p:cNvSpPr/>
            <p:nvPr/>
          </p:nvSpPr>
          <p:spPr>
            <a:xfrm>
              <a:off x="4936331" y="5279393"/>
              <a:ext cx="285082" cy="385466"/>
            </a:xfrm>
            <a:custGeom>
              <a:avLst/>
              <a:gdLst/>
              <a:ahLst/>
              <a:cxnLst/>
              <a:rect l="0" t="0" r="0" b="0"/>
              <a:pathLst>
                <a:path w="285082" h="385466">
                  <a:moveTo>
                    <a:pt x="0" y="142713"/>
                  </a:moveTo>
                  <a:lnTo>
                    <a:pt x="3792" y="177034"/>
                  </a:lnTo>
                  <a:lnTo>
                    <a:pt x="6482" y="206731"/>
                  </a:lnTo>
                  <a:lnTo>
                    <a:pt x="7013" y="235527"/>
                  </a:lnTo>
                  <a:lnTo>
                    <a:pt x="7118" y="264146"/>
                  </a:lnTo>
                  <a:lnTo>
                    <a:pt x="12048" y="292730"/>
                  </a:lnTo>
                  <a:lnTo>
                    <a:pt x="15962" y="321306"/>
                  </a:lnTo>
                  <a:lnTo>
                    <a:pt x="20951" y="356399"/>
                  </a:lnTo>
                  <a:lnTo>
                    <a:pt x="21431" y="385465"/>
                  </a:lnTo>
                  <a:lnTo>
                    <a:pt x="21432" y="381768"/>
                  </a:lnTo>
                  <a:lnTo>
                    <a:pt x="15281" y="351276"/>
                  </a:lnTo>
                  <a:lnTo>
                    <a:pt x="14419" y="320001"/>
                  </a:lnTo>
                  <a:lnTo>
                    <a:pt x="14313" y="292474"/>
                  </a:lnTo>
                  <a:lnTo>
                    <a:pt x="14296" y="259847"/>
                  </a:lnTo>
                  <a:lnTo>
                    <a:pt x="14290" y="231395"/>
                  </a:lnTo>
                  <a:lnTo>
                    <a:pt x="18081" y="204091"/>
                  </a:lnTo>
                  <a:lnTo>
                    <a:pt x="25679" y="172123"/>
                  </a:lnTo>
                  <a:lnTo>
                    <a:pt x="28194" y="139472"/>
                  </a:lnTo>
                  <a:lnTo>
                    <a:pt x="32255" y="124114"/>
                  </a:lnTo>
                  <a:lnTo>
                    <a:pt x="48688" y="102027"/>
                  </a:lnTo>
                  <a:lnTo>
                    <a:pt x="59271" y="90756"/>
                  </a:lnTo>
                  <a:lnTo>
                    <a:pt x="66295" y="87871"/>
                  </a:lnTo>
                  <a:lnTo>
                    <a:pt x="70391" y="87102"/>
                  </a:lnTo>
                  <a:lnTo>
                    <a:pt x="73121" y="87383"/>
                  </a:lnTo>
                  <a:lnTo>
                    <a:pt x="74941" y="88364"/>
                  </a:lnTo>
                  <a:lnTo>
                    <a:pt x="98614" y="120493"/>
                  </a:lnTo>
                  <a:lnTo>
                    <a:pt x="109262" y="143968"/>
                  </a:lnTo>
                  <a:lnTo>
                    <a:pt x="115753" y="176480"/>
                  </a:lnTo>
                  <a:lnTo>
                    <a:pt x="119757" y="194258"/>
                  </a:lnTo>
                  <a:lnTo>
                    <a:pt x="121222" y="228641"/>
                  </a:lnTo>
                  <a:lnTo>
                    <a:pt x="121415" y="264184"/>
                  </a:lnTo>
                  <a:lnTo>
                    <a:pt x="120645" y="287034"/>
                  </a:lnTo>
                  <a:lnTo>
                    <a:pt x="114594" y="322241"/>
                  </a:lnTo>
                  <a:lnTo>
                    <a:pt x="114308" y="328289"/>
                  </a:lnTo>
                  <a:lnTo>
                    <a:pt x="115094" y="296336"/>
                  </a:lnTo>
                  <a:lnTo>
                    <a:pt x="120451" y="263691"/>
                  </a:lnTo>
                  <a:lnTo>
                    <a:pt x="123430" y="228377"/>
                  </a:lnTo>
                  <a:lnTo>
                    <a:pt x="131361" y="196059"/>
                  </a:lnTo>
                  <a:lnTo>
                    <a:pt x="140572" y="164804"/>
                  </a:lnTo>
                  <a:lnTo>
                    <a:pt x="150034" y="135700"/>
                  </a:lnTo>
                  <a:lnTo>
                    <a:pt x="159547" y="107020"/>
                  </a:lnTo>
                  <a:lnTo>
                    <a:pt x="169070" y="78425"/>
                  </a:lnTo>
                  <a:lnTo>
                    <a:pt x="180975" y="46494"/>
                  </a:lnTo>
                  <a:lnTo>
                    <a:pt x="197644" y="12621"/>
                  </a:lnTo>
                  <a:lnTo>
                    <a:pt x="202407" y="6049"/>
                  </a:lnTo>
                  <a:lnTo>
                    <a:pt x="209286" y="2599"/>
                  </a:lnTo>
                  <a:lnTo>
                    <a:pt x="230687" y="0"/>
                  </a:lnTo>
                  <a:lnTo>
                    <a:pt x="235613" y="2027"/>
                  </a:lnTo>
                  <a:lnTo>
                    <a:pt x="252405" y="16635"/>
                  </a:lnTo>
                  <a:lnTo>
                    <a:pt x="266699" y="40749"/>
                  </a:lnTo>
                  <a:lnTo>
                    <a:pt x="273844" y="69904"/>
                  </a:lnTo>
                  <a:lnTo>
                    <a:pt x="277666" y="105312"/>
                  </a:lnTo>
                  <a:lnTo>
                    <a:pt x="278421" y="135238"/>
                  </a:lnTo>
                  <a:lnTo>
                    <a:pt x="282362" y="167871"/>
                  </a:lnTo>
                  <a:lnTo>
                    <a:pt x="285081" y="199188"/>
                  </a:lnTo>
                  <a:lnTo>
                    <a:pt x="283502" y="232539"/>
                  </a:lnTo>
                  <a:lnTo>
                    <a:pt x="279573" y="265496"/>
                  </a:lnTo>
                  <a:lnTo>
                    <a:pt x="278734" y="296514"/>
                  </a:lnTo>
                  <a:lnTo>
                    <a:pt x="278624" y="328655"/>
                  </a:lnTo>
                  <a:lnTo>
                    <a:pt x="278607" y="355992"/>
                  </a:lnTo>
                  <a:lnTo>
                    <a:pt x="278607" y="349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72"/>
            <p:cNvSpPr/>
            <p:nvPr/>
          </p:nvSpPr>
          <p:spPr>
            <a:xfrm>
              <a:off x="4514850" y="5207794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73"/>
            <p:cNvSpPr/>
            <p:nvPr/>
          </p:nvSpPr>
          <p:spPr>
            <a:xfrm>
              <a:off x="4650581" y="5314950"/>
              <a:ext cx="192883" cy="342901"/>
            </a:xfrm>
            <a:custGeom>
              <a:avLst/>
              <a:gdLst/>
              <a:ahLst/>
              <a:cxnLst/>
              <a:rect l="0" t="0" r="0" b="0"/>
              <a:pathLst>
                <a:path w="192883" h="342901">
                  <a:moveTo>
                    <a:pt x="7144" y="0"/>
                  </a:moveTo>
                  <a:lnTo>
                    <a:pt x="6350" y="7291"/>
                  </a:lnTo>
                  <a:lnTo>
                    <a:pt x="662" y="39387"/>
                  </a:lnTo>
                  <a:lnTo>
                    <a:pt x="131" y="70516"/>
                  </a:lnTo>
                  <a:lnTo>
                    <a:pt x="26" y="99830"/>
                  </a:lnTo>
                  <a:lnTo>
                    <a:pt x="6" y="128551"/>
                  </a:lnTo>
                  <a:lnTo>
                    <a:pt x="1" y="157156"/>
                  </a:lnTo>
                  <a:lnTo>
                    <a:pt x="1" y="189529"/>
                  </a:lnTo>
                  <a:lnTo>
                    <a:pt x="0" y="222504"/>
                  </a:lnTo>
                  <a:lnTo>
                    <a:pt x="794" y="255725"/>
                  </a:lnTo>
                  <a:lnTo>
                    <a:pt x="12185" y="285499"/>
                  </a:lnTo>
                  <a:lnTo>
                    <a:pt x="16793" y="293046"/>
                  </a:lnTo>
                  <a:lnTo>
                    <a:pt x="21487" y="296930"/>
                  </a:lnTo>
                  <a:lnTo>
                    <a:pt x="23849" y="297966"/>
                  </a:lnTo>
                  <a:lnTo>
                    <a:pt x="30708" y="297000"/>
                  </a:lnTo>
                  <a:lnTo>
                    <a:pt x="38255" y="293925"/>
                  </a:lnTo>
                  <a:lnTo>
                    <a:pt x="55887" y="283191"/>
                  </a:lnTo>
                  <a:lnTo>
                    <a:pt x="58689" y="280075"/>
                  </a:lnTo>
                  <a:lnTo>
                    <a:pt x="74933" y="251538"/>
                  </a:lnTo>
                  <a:lnTo>
                    <a:pt x="90090" y="220166"/>
                  </a:lnTo>
                  <a:lnTo>
                    <a:pt x="102188" y="190294"/>
                  </a:lnTo>
                  <a:lnTo>
                    <a:pt x="113789" y="160179"/>
                  </a:lnTo>
                  <a:lnTo>
                    <a:pt x="126139" y="128044"/>
                  </a:lnTo>
                  <a:lnTo>
                    <a:pt x="135718" y="97789"/>
                  </a:lnTo>
                  <a:lnTo>
                    <a:pt x="141462" y="65266"/>
                  </a:lnTo>
                  <a:lnTo>
                    <a:pt x="144364" y="54672"/>
                  </a:lnTo>
                  <a:lnTo>
                    <a:pt x="148902" y="45195"/>
                  </a:lnTo>
                  <a:lnTo>
                    <a:pt x="150068" y="44417"/>
                  </a:lnTo>
                  <a:lnTo>
                    <a:pt x="156840" y="42923"/>
                  </a:lnTo>
                  <a:lnTo>
                    <a:pt x="157067" y="46673"/>
                  </a:lnTo>
                  <a:lnTo>
                    <a:pt x="150676" y="74181"/>
                  </a:lnTo>
                  <a:lnTo>
                    <a:pt x="145167" y="108129"/>
                  </a:lnTo>
                  <a:lnTo>
                    <a:pt x="143177" y="143003"/>
                  </a:lnTo>
                  <a:lnTo>
                    <a:pt x="142935" y="172269"/>
                  </a:lnTo>
                  <a:lnTo>
                    <a:pt x="142893" y="200180"/>
                  </a:lnTo>
                  <a:lnTo>
                    <a:pt x="142881" y="234731"/>
                  </a:lnTo>
                  <a:lnTo>
                    <a:pt x="144993" y="264354"/>
                  </a:lnTo>
                  <a:lnTo>
                    <a:pt x="151694" y="299414"/>
                  </a:lnTo>
                  <a:lnTo>
                    <a:pt x="162146" y="322974"/>
                  </a:lnTo>
                  <a:lnTo>
                    <a:pt x="166786" y="329546"/>
                  </a:lnTo>
                  <a:lnTo>
                    <a:pt x="171494" y="332997"/>
                  </a:lnTo>
                  <a:lnTo>
                    <a:pt x="176232" y="335323"/>
                  </a:lnTo>
                  <a:lnTo>
                    <a:pt x="183362" y="340302"/>
                  </a:lnTo>
                  <a:lnTo>
                    <a:pt x="192882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74"/>
            <p:cNvSpPr/>
            <p:nvPr/>
          </p:nvSpPr>
          <p:spPr>
            <a:xfrm>
              <a:off x="5336381" y="5186363"/>
              <a:ext cx="85726" cy="592932"/>
            </a:xfrm>
            <a:custGeom>
              <a:avLst/>
              <a:gdLst/>
              <a:ahLst/>
              <a:cxnLst/>
              <a:rect l="0" t="0" r="0" b="0"/>
              <a:pathLst>
                <a:path w="85726" h="592932">
                  <a:moveTo>
                    <a:pt x="85725" y="0"/>
                  </a:moveTo>
                  <a:lnTo>
                    <a:pt x="81933" y="0"/>
                  </a:lnTo>
                  <a:lnTo>
                    <a:pt x="80815" y="793"/>
                  </a:lnTo>
                  <a:lnTo>
                    <a:pt x="80071" y="2116"/>
                  </a:lnTo>
                  <a:lnTo>
                    <a:pt x="78876" y="9942"/>
                  </a:lnTo>
                  <a:lnTo>
                    <a:pt x="77846" y="19925"/>
                  </a:lnTo>
                  <a:lnTo>
                    <a:pt x="73690" y="34302"/>
                  </a:lnTo>
                  <a:lnTo>
                    <a:pt x="71311" y="63433"/>
                  </a:lnTo>
                  <a:lnTo>
                    <a:pt x="67942" y="88517"/>
                  </a:lnTo>
                  <a:lnTo>
                    <a:pt x="65375" y="118037"/>
                  </a:lnTo>
                  <a:lnTo>
                    <a:pt x="60822" y="145658"/>
                  </a:lnTo>
                  <a:lnTo>
                    <a:pt x="58238" y="173950"/>
                  </a:lnTo>
                  <a:lnTo>
                    <a:pt x="53680" y="202441"/>
                  </a:lnTo>
                  <a:lnTo>
                    <a:pt x="51095" y="230991"/>
                  </a:lnTo>
                  <a:lnTo>
                    <a:pt x="46537" y="259559"/>
                  </a:lnTo>
                  <a:lnTo>
                    <a:pt x="40159" y="291924"/>
                  </a:lnTo>
                  <a:lnTo>
                    <a:pt x="33242" y="322857"/>
                  </a:lnTo>
                  <a:lnTo>
                    <a:pt x="29958" y="352130"/>
                  </a:lnTo>
                  <a:lnTo>
                    <a:pt x="25193" y="380912"/>
                  </a:lnTo>
                  <a:lnTo>
                    <a:pt x="22546" y="409549"/>
                  </a:lnTo>
                  <a:lnTo>
                    <a:pt x="16742" y="442760"/>
                  </a:lnTo>
                  <a:lnTo>
                    <a:pt x="12656" y="476955"/>
                  </a:lnTo>
                  <a:lnTo>
                    <a:pt x="8233" y="506875"/>
                  </a:lnTo>
                  <a:lnTo>
                    <a:pt x="1633" y="540764"/>
                  </a:lnTo>
                  <a:lnTo>
                    <a:pt x="96" y="576136"/>
                  </a:lnTo>
                  <a:lnTo>
                    <a:pt x="0" y="592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5"/>
            <p:cNvSpPr/>
            <p:nvPr/>
          </p:nvSpPr>
          <p:spPr>
            <a:xfrm>
              <a:off x="3071813" y="5257929"/>
              <a:ext cx="191307" cy="305092"/>
            </a:xfrm>
            <a:custGeom>
              <a:avLst/>
              <a:gdLst/>
              <a:ahLst/>
              <a:cxnLst/>
              <a:rect l="0" t="0" r="0" b="0"/>
              <a:pathLst>
                <a:path w="191307" h="305092">
                  <a:moveTo>
                    <a:pt x="0" y="107027"/>
                  </a:moveTo>
                  <a:lnTo>
                    <a:pt x="0" y="116970"/>
                  </a:lnTo>
                  <a:lnTo>
                    <a:pt x="7584" y="127612"/>
                  </a:lnTo>
                  <a:lnTo>
                    <a:pt x="19460" y="139727"/>
                  </a:lnTo>
                  <a:lnTo>
                    <a:pt x="27434" y="144844"/>
                  </a:lnTo>
                  <a:lnTo>
                    <a:pt x="59603" y="154504"/>
                  </a:lnTo>
                  <a:lnTo>
                    <a:pt x="83353" y="156700"/>
                  </a:lnTo>
                  <a:lnTo>
                    <a:pt x="118466" y="149219"/>
                  </a:lnTo>
                  <a:lnTo>
                    <a:pt x="147640" y="135543"/>
                  </a:lnTo>
                  <a:lnTo>
                    <a:pt x="171430" y="113076"/>
                  </a:lnTo>
                  <a:lnTo>
                    <a:pt x="181145" y="98677"/>
                  </a:lnTo>
                  <a:lnTo>
                    <a:pt x="191122" y="70889"/>
                  </a:lnTo>
                  <a:lnTo>
                    <a:pt x="191306" y="61597"/>
                  </a:lnTo>
                  <a:lnTo>
                    <a:pt x="180627" y="29076"/>
                  </a:lnTo>
                  <a:lnTo>
                    <a:pt x="176058" y="21318"/>
                  </a:lnTo>
                  <a:lnTo>
                    <a:pt x="155760" y="4844"/>
                  </a:lnTo>
                  <a:lnTo>
                    <a:pt x="148337" y="2081"/>
                  </a:lnTo>
                  <a:lnTo>
                    <a:pt x="116582" y="0"/>
                  </a:lnTo>
                  <a:lnTo>
                    <a:pt x="87201" y="7659"/>
                  </a:lnTo>
                  <a:lnTo>
                    <a:pt x="62107" y="19799"/>
                  </a:lnTo>
                  <a:lnTo>
                    <a:pt x="48476" y="31793"/>
                  </a:lnTo>
                  <a:lnTo>
                    <a:pt x="33763" y="54767"/>
                  </a:lnTo>
                  <a:lnTo>
                    <a:pt x="19087" y="89376"/>
                  </a:lnTo>
                  <a:lnTo>
                    <a:pt x="10326" y="114917"/>
                  </a:lnTo>
                  <a:lnTo>
                    <a:pt x="7562" y="149988"/>
                  </a:lnTo>
                  <a:lnTo>
                    <a:pt x="12853" y="185621"/>
                  </a:lnTo>
                  <a:lnTo>
                    <a:pt x="17796" y="214186"/>
                  </a:lnTo>
                  <a:lnTo>
                    <a:pt x="34377" y="244248"/>
                  </a:lnTo>
                  <a:lnTo>
                    <a:pt x="44581" y="262515"/>
                  </a:lnTo>
                  <a:lnTo>
                    <a:pt x="57659" y="275864"/>
                  </a:lnTo>
                  <a:lnTo>
                    <a:pt x="90003" y="298189"/>
                  </a:lnTo>
                  <a:lnTo>
                    <a:pt x="113450" y="304426"/>
                  </a:lnTo>
                  <a:lnTo>
                    <a:pt x="127416" y="305091"/>
                  </a:lnTo>
                  <a:lnTo>
                    <a:pt x="149317" y="299051"/>
                  </a:lnTo>
                  <a:lnTo>
                    <a:pt x="185737" y="285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76"/>
            <p:cNvSpPr/>
            <p:nvPr/>
          </p:nvSpPr>
          <p:spPr>
            <a:xfrm>
              <a:off x="3964781" y="51720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77"/>
            <p:cNvSpPr/>
            <p:nvPr/>
          </p:nvSpPr>
          <p:spPr>
            <a:xfrm>
              <a:off x="2907722" y="5093494"/>
              <a:ext cx="171235" cy="449777"/>
            </a:xfrm>
            <a:custGeom>
              <a:avLst/>
              <a:gdLst/>
              <a:ahLst/>
              <a:cxnLst/>
              <a:rect l="0" t="0" r="0" b="0"/>
              <a:pathLst>
                <a:path w="171235" h="449777">
                  <a:moveTo>
                    <a:pt x="71222" y="0"/>
                  </a:moveTo>
                  <a:lnTo>
                    <a:pt x="60580" y="10642"/>
                  </a:lnTo>
                  <a:lnTo>
                    <a:pt x="58554" y="16900"/>
                  </a:lnTo>
                  <a:lnTo>
                    <a:pt x="56861" y="24180"/>
                  </a:lnTo>
                  <a:lnTo>
                    <a:pt x="51422" y="35321"/>
                  </a:lnTo>
                  <a:lnTo>
                    <a:pt x="43735" y="66099"/>
                  </a:lnTo>
                  <a:lnTo>
                    <a:pt x="38897" y="77266"/>
                  </a:lnTo>
                  <a:lnTo>
                    <a:pt x="33043" y="88316"/>
                  </a:lnTo>
                  <a:lnTo>
                    <a:pt x="25183" y="121785"/>
                  </a:lnTo>
                  <a:lnTo>
                    <a:pt x="18599" y="154353"/>
                  </a:lnTo>
                  <a:lnTo>
                    <a:pt x="15413" y="182788"/>
                  </a:lnTo>
                  <a:lnTo>
                    <a:pt x="9427" y="213730"/>
                  </a:lnTo>
                  <a:lnTo>
                    <a:pt x="5305" y="242772"/>
                  </a:lnTo>
                  <a:lnTo>
                    <a:pt x="875" y="275232"/>
                  </a:lnTo>
                  <a:lnTo>
                    <a:pt x="0" y="306515"/>
                  </a:lnTo>
                  <a:lnTo>
                    <a:pt x="642" y="327621"/>
                  </a:lnTo>
                  <a:lnTo>
                    <a:pt x="5944" y="358155"/>
                  </a:lnTo>
                  <a:lnTo>
                    <a:pt x="14569" y="385263"/>
                  </a:lnTo>
                  <a:lnTo>
                    <a:pt x="23480" y="399902"/>
                  </a:lnTo>
                  <a:lnTo>
                    <a:pt x="36174" y="412176"/>
                  </a:lnTo>
                  <a:lnTo>
                    <a:pt x="66521" y="430880"/>
                  </a:lnTo>
                  <a:lnTo>
                    <a:pt x="102042" y="446874"/>
                  </a:lnTo>
                  <a:lnTo>
                    <a:pt x="135651" y="449776"/>
                  </a:lnTo>
                  <a:lnTo>
                    <a:pt x="151519" y="449179"/>
                  </a:lnTo>
                  <a:lnTo>
                    <a:pt x="171234" y="442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78"/>
            <p:cNvSpPr/>
            <p:nvPr/>
          </p:nvSpPr>
          <p:spPr>
            <a:xfrm>
              <a:off x="3325632" y="5265275"/>
              <a:ext cx="246244" cy="517211"/>
            </a:xfrm>
            <a:custGeom>
              <a:avLst/>
              <a:gdLst/>
              <a:ahLst/>
              <a:cxnLst/>
              <a:rect l="0" t="0" r="0" b="0"/>
              <a:pathLst>
                <a:path w="246244" h="517211">
                  <a:moveTo>
                    <a:pt x="124799" y="42531"/>
                  </a:moveTo>
                  <a:lnTo>
                    <a:pt x="119145" y="29106"/>
                  </a:lnTo>
                  <a:lnTo>
                    <a:pt x="117058" y="16451"/>
                  </a:lnTo>
                  <a:lnTo>
                    <a:pt x="113950" y="11625"/>
                  </a:lnTo>
                  <a:lnTo>
                    <a:pt x="109923" y="8951"/>
                  </a:lnTo>
                  <a:lnTo>
                    <a:pt x="107738" y="8239"/>
                  </a:lnTo>
                  <a:lnTo>
                    <a:pt x="106281" y="6969"/>
                  </a:lnTo>
                  <a:lnTo>
                    <a:pt x="104663" y="3443"/>
                  </a:lnTo>
                  <a:lnTo>
                    <a:pt x="102644" y="2185"/>
                  </a:lnTo>
                  <a:lnTo>
                    <a:pt x="87388" y="0"/>
                  </a:lnTo>
                  <a:lnTo>
                    <a:pt x="82243" y="1933"/>
                  </a:lnTo>
                  <a:lnTo>
                    <a:pt x="49920" y="21188"/>
                  </a:lnTo>
                  <a:lnTo>
                    <a:pt x="24774" y="52881"/>
                  </a:lnTo>
                  <a:lnTo>
                    <a:pt x="10811" y="83699"/>
                  </a:lnTo>
                  <a:lnTo>
                    <a:pt x="6669" y="94959"/>
                  </a:lnTo>
                  <a:lnTo>
                    <a:pt x="0" y="124783"/>
                  </a:lnTo>
                  <a:lnTo>
                    <a:pt x="1870" y="160232"/>
                  </a:lnTo>
                  <a:lnTo>
                    <a:pt x="5179" y="189694"/>
                  </a:lnTo>
                  <a:lnTo>
                    <a:pt x="11040" y="203874"/>
                  </a:lnTo>
                  <a:lnTo>
                    <a:pt x="20131" y="215777"/>
                  </a:lnTo>
                  <a:lnTo>
                    <a:pt x="30992" y="223333"/>
                  </a:lnTo>
                  <a:lnTo>
                    <a:pt x="40472" y="226806"/>
                  </a:lnTo>
                  <a:lnTo>
                    <a:pt x="43181" y="226500"/>
                  </a:lnTo>
                  <a:lnTo>
                    <a:pt x="55349" y="222422"/>
                  </a:lnTo>
                  <a:lnTo>
                    <a:pt x="59449" y="221989"/>
                  </a:lnTo>
                  <a:lnTo>
                    <a:pt x="62976" y="220114"/>
                  </a:lnTo>
                  <a:lnTo>
                    <a:pt x="79354" y="201715"/>
                  </a:lnTo>
                  <a:lnTo>
                    <a:pt x="98597" y="166249"/>
                  </a:lnTo>
                  <a:lnTo>
                    <a:pt x="108394" y="136875"/>
                  </a:lnTo>
                  <a:lnTo>
                    <a:pt x="111158" y="124943"/>
                  </a:lnTo>
                  <a:lnTo>
                    <a:pt x="123393" y="89304"/>
                  </a:lnTo>
                  <a:lnTo>
                    <a:pt x="125176" y="76410"/>
                  </a:lnTo>
                  <a:lnTo>
                    <a:pt x="131851" y="64120"/>
                  </a:lnTo>
                  <a:lnTo>
                    <a:pt x="131941" y="97664"/>
                  </a:lnTo>
                  <a:lnTo>
                    <a:pt x="131943" y="133120"/>
                  </a:lnTo>
                  <a:lnTo>
                    <a:pt x="135735" y="167317"/>
                  </a:lnTo>
                  <a:lnTo>
                    <a:pt x="134301" y="195216"/>
                  </a:lnTo>
                  <a:lnTo>
                    <a:pt x="132642" y="223591"/>
                  </a:lnTo>
                  <a:lnTo>
                    <a:pt x="132150" y="252106"/>
                  </a:lnTo>
                  <a:lnTo>
                    <a:pt x="132004" y="280664"/>
                  </a:lnTo>
                  <a:lnTo>
                    <a:pt x="135754" y="309234"/>
                  </a:lnTo>
                  <a:lnTo>
                    <a:pt x="138099" y="337807"/>
                  </a:lnTo>
                  <a:lnTo>
                    <a:pt x="138795" y="366381"/>
                  </a:lnTo>
                  <a:lnTo>
                    <a:pt x="139029" y="399571"/>
                  </a:lnTo>
                  <a:lnTo>
                    <a:pt x="141192" y="433762"/>
                  </a:lnTo>
                  <a:lnTo>
                    <a:pt x="151270" y="466026"/>
                  </a:lnTo>
                  <a:lnTo>
                    <a:pt x="160573" y="488752"/>
                  </a:lnTo>
                  <a:lnTo>
                    <a:pt x="164511" y="496439"/>
                  </a:lnTo>
                  <a:lnTo>
                    <a:pt x="167522" y="508104"/>
                  </a:lnTo>
                  <a:lnTo>
                    <a:pt x="169156" y="510076"/>
                  </a:lnTo>
                  <a:lnTo>
                    <a:pt x="174676" y="513060"/>
                  </a:lnTo>
                  <a:lnTo>
                    <a:pt x="185067" y="517033"/>
                  </a:lnTo>
                  <a:lnTo>
                    <a:pt x="195505" y="517210"/>
                  </a:lnTo>
                  <a:lnTo>
                    <a:pt x="200512" y="516147"/>
                  </a:lnTo>
                  <a:lnTo>
                    <a:pt x="215142" y="507065"/>
                  </a:lnTo>
                  <a:lnTo>
                    <a:pt x="233514" y="489773"/>
                  </a:lnTo>
                  <a:lnTo>
                    <a:pt x="246243" y="471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79"/>
            <p:cNvSpPr/>
            <p:nvPr/>
          </p:nvSpPr>
          <p:spPr>
            <a:xfrm>
              <a:off x="3521877" y="5293519"/>
              <a:ext cx="200018" cy="314326"/>
            </a:xfrm>
            <a:custGeom>
              <a:avLst/>
              <a:gdLst/>
              <a:ahLst/>
              <a:cxnLst/>
              <a:rect l="0" t="0" r="0" b="0"/>
              <a:pathLst>
                <a:path w="200018" h="314326">
                  <a:moveTo>
                    <a:pt x="7136" y="0"/>
                  </a:moveTo>
                  <a:lnTo>
                    <a:pt x="3343" y="3792"/>
                  </a:lnTo>
                  <a:lnTo>
                    <a:pt x="1481" y="7771"/>
                  </a:lnTo>
                  <a:lnTo>
                    <a:pt x="50" y="39197"/>
                  </a:lnTo>
                  <a:lnTo>
                    <a:pt x="0" y="71895"/>
                  </a:lnTo>
                  <a:lnTo>
                    <a:pt x="2109" y="107216"/>
                  </a:lnTo>
                  <a:lnTo>
                    <a:pt x="6474" y="138767"/>
                  </a:lnTo>
                  <a:lnTo>
                    <a:pt x="9121" y="170403"/>
                  </a:lnTo>
                  <a:lnTo>
                    <a:pt x="19303" y="202121"/>
                  </a:lnTo>
                  <a:lnTo>
                    <a:pt x="28618" y="224781"/>
                  </a:lnTo>
                  <a:lnTo>
                    <a:pt x="45239" y="245045"/>
                  </a:lnTo>
                  <a:lnTo>
                    <a:pt x="52116" y="247815"/>
                  </a:lnTo>
                  <a:lnTo>
                    <a:pt x="65674" y="249593"/>
                  </a:lnTo>
                  <a:lnTo>
                    <a:pt x="77309" y="246109"/>
                  </a:lnTo>
                  <a:lnTo>
                    <a:pt x="89759" y="237820"/>
                  </a:lnTo>
                  <a:lnTo>
                    <a:pt x="106083" y="222386"/>
                  </a:lnTo>
                  <a:lnTo>
                    <a:pt x="115652" y="205328"/>
                  </a:lnTo>
                  <a:lnTo>
                    <a:pt x="122790" y="171207"/>
                  </a:lnTo>
                  <a:lnTo>
                    <a:pt x="133520" y="136493"/>
                  </a:lnTo>
                  <a:lnTo>
                    <a:pt x="140785" y="112804"/>
                  </a:lnTo>
                  <a:lnTo>
                    <a:pt x="147502" y="79178"/>
                  </a:lnTo>
                  <a:lnTo>
                    <a:pt x="150584" y="47886"/>
                  </a:lnTo>
                  <a:lnTo>
                    <a:pt x="154061" y="34209"/>
                  </a:lnTo>
                  <a:lnTo>
                    <a:pt x="150071" y="8592"/>
                  </a:lnTo>
                  <a:lnTo>
                    <a:pt x="153821" y="15158"/>
                  </a:lnTo>
                  <a:lnTo>
                    <a:pt x="156167" y="23365"/>
                  </a:lnTo>
                  <a:lnTo>
                    <a:pt x="157097" y="57549"/>
                  </a:lnTo>
                  <a:lnTo>
                    <a:pt x="157146" y="86875"/>
                  </a:lnTo>
                  <a:lnTo>
                    <a:pt x="162062" y="119437"/>
                  </a:lnTo>
                  <a:lnTo>
                    <a:pt x="165973" y="151739"/>
                  </a:lnTo>
                  <a:lnTo>
                    <a:pt x="170362" y="184666"/>
                  </a:lnTo>
                  <a:lnTo>
                    <a:pt x="176138" y="214101"/>
                  </a:lnTo>
                  <a:lnTo>
                    <a:pt x="180219" y="242845"/>
                  </a:lnTo>
                  <a:lnTo>
                    <a:pt x="189913" y="274485"/>
                  </a:lnTo>
                  <a:lnTo>
                    <a:pt x="192790" y="296082"/>
                  </a:lnTo>
                  <a:lnTo>
                    <a:pt x="194405" y="299782"/>
                  </a:lnTo>
                  <a:lnTo>
                    <a:pt x="197523" y="304687"/>
                  </a:lnTo>
                  <a:lnTo>
                    <a:pt x="200017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80"/>
            <p:cNvSpPr/>
            <p:nvPr/>
          </p:nvSpPr>
          <p:spPr>
            <a:xfrm>
              <a:off x="4336256" y="5316464"/>
              <a:ext cx="107158" cy="325966"/>
            </a:xfrm>
            <a:custGeom>
              <a:avLst/>
              <a:gdLst/>
              <a:ahLst/>
              <a:cxnLst/>
              <a:rect l="0" t="0" r="0" b="0"/>
              <a:pathLst>
                <a:path w="107158" h="325966">
                  <a:moveTo>
                    <a:pt x="0" y="34205"/>
                  </a:moveTo>
                  <a:lnTo>
                    <a:pt x="794" y="57003"/>
                  </a:lnTo>
                  <a:lnTo>
                    <a:pt x="6482" y="87297"/>
                  </a:lnTo>
                  <a:lnTo>
                    <a:pt x="10849" y="120336"/>
                  </a:lnTo>
                  <a:lnTo>
                    <a:pt x="13835" y="155702"/>
                  </a:lnTo>
                  <a:lnTo>
                    <a:pt x="17991" y="184234"/>
                  </a:lnTo>
                  <a:lnTo>
                    <a:pt x="20412" y="217035"/>
                  </a:lnTo>
                  <a:lnTo>
                    <a:pt x="21130" y="245539"/>
                  </a:lnTo>
                  <a:lnTo>
                    <a:pt x="26281" y="280620"/>
                  </a:lnTo>
                  <a:lnTo>
                    <a:pt x="28486" y="314540"/>
                  </a:lnTo>
                  <a:lnTo>
                    <a:pt x="28549" y="318350"/>
                  </a:lnTo>
                  <a:lnTo>
                    <a:pt x="22422" y="325965"/>
                  </a:lnTo>
                  <a:lnTo>
                    <a:pt x="22092" y="325549"/>
                  </a:lnTo>
                  <a:lnTo>
                    <a:pt x="20696" y="314847"/>
                  </a:lnTo>
                  <a:lnTo>
                    <a:pt x="16540" y="307152"/>
                  </a:lnTo>
                  <a:lnTo>
                    <a:pt x="13692" y="278392"/>
                  </a:lnTo>
                  <a:lnTo>
                    <a:pt x="9437" y="247844"/>
                  </a:lnTo>
                  <a:lnTo>
                    <a:pt x="8617" y="226534"/>
                  </a:lnTo>
                  <a:lnTo>
                    <a:pt x="11461" y="205491"/>
                  </a:lnTo>
                  <a:lnTo>
                    <a:pt x="10348" y="177048"/>
                  </a:lnTo>
                  <a:lnTo>
                    <a:pt x="13510" y="144706"/>
                  </a:lnTo>
                  <a:lnTo>
                    <a:pt x="14928" y="111859"/>
                  </a:lnTo>
                  <a:lnTo>
                    <a:pt x="19946" y="81731"/>
                  </a:lnTo>
                  <a:lnTo>
                    <a:pt x="28752" y="51530"/>
                  </a:lnTo>
                  <a:lnTo>
                    <a:pt x="35771" y="37222"/>
                  </a:lnTo>
                  <a:lnTo>
                    <a:pt x="52391" y="11562"/>
                  </a:lnTo>
                  <a:lnTo>
                    <a:pt x="67117" y="3595"/>
                  </a:lnTo>
                  <a:lnTo>
                    <a:pt x="82769" y="0"/>
                  </a:lnTo>
                  <a:lnTo>
                    <a:pt x="92614" y="1275"/>
                  </a:lnTo>
                  <a:lnTo>
                    <a:pt x="107157" y="56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81"/>
            <p:cNvSpPr/>
            <p:nvPr/>
          </p:nvSpPr>
          <p:spPr>
            <a:xfrm>
              <a:off x="3786482" y="5364956"/>
              <a:ext cx="13994" cy="226968"/>
            </a:xfrm>
            <a:custGeom>
              <a:avLst/>
              <a:gdLst/>
              <a:ahLst/>
              <a:cxnLst/>
              <a:rect l="0" t="0" r="0" b="0"/>
              <a:pathLst>
                <a:path w="13994" h="226968">
                  <a:moveTo>
                    <a:pt x="6849" y="0"/>
                  </a:moveTo>
                  <a:lnTo>
                    <a:pt x="6056" y="17888"/>
                  </a:lnTo>
                  <a:lnTo>
                    <a:pt x="698" y="44435"/>
                  </a:lnTo>
                  <a:lnTo>
                    <a:pt x="0" y="72345"/>
                  </a:lnTo>
                  <a:lnTo>
                    <a:pt x="557" y="105925"/>
                  </a:lnTo>
                  <a:lnTo>
                    <a:pt x="5371" y="135488"/>
                  </a:lnTo>
                  <a:lnTo>
                    <a:pt x="4295" y="157091"/>
                  </a:lnTo>
                  <a:lnTo>
                    <a:pt x="2539" y="170625"/>
                  </a:lnTo>
                  <a:lnTo>
                    <a:pt x="6366" y="206240"/>
                  </a:lnTo>
                  <a:lnTo>
                    <a:pt x="6786" y="223088"/>
                  </a:lnTo>
                  <a:lnTo>
                    <a:pt x="7601" y="224925"/>
                  </a:lnTo>
                  <a:lnTo>
                    <a:pt x="8937" y="226150"/>
                  </a:lnTo>
                  <a:lnTo>
                    <a:pt x="10623" y="226967"/>
                  </a:lnTo>
                  <a:lnTo>
                    <a:pt x="11746" y="226718"/>
                  </a:lnTo>
                  <a:lnTo>
                    <a:pt x="12495" y="225758"/>
                  </a:lnTo>
                  <a:lnTo>
                    <a:pt x="13993" y="221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82"/>
            <p:cNvSpPr/>
            <p:nvPr/>
          </p:nvSpPr>
          <p:spPr>
            <a:xfrm>
              <a:off x="3886287" y="5229225"/>
              <a:ext cx="21345" cy="321470"/>
            </a:xfrm>
            <a:custGeom>
              <a:avLst/>
              <a:gdLst/>
              <a:ahLst/>
              <a:cxnLst/>
              <a:rect l="0" t="0" r="0" b="0"/>
              <a:pathLst>
                <a:path w="21345" h="321470">
                  <a:moveTo>
                    <a:pt x="7057" y="0"/>
                  </a:moveTo>
                  <a:lnTo>
                    <a:pt x="3265" y="3792"/>
                  </a:lnTo>
                  <a:lnTo>
                    <a:pt x="906" y="17528"/>
                  </a:lnTo>
                  <a:lnTo>
                    <a:pt x="0" y="51284"/>
                  </a:lnTo>
                  <a:lnTo>
                    <a:pt x="2041" y="85893"/>
                  </a:lnTo>
                  <a:lnTo>
                    <a:pt x="6066" y="118125"/>
                  </a:lnTo>
                  <a:lnTo>
                    <a:pt x="6926" y="151071"/>
                  </a:lnTo>
                  <a:lnTo>
                    <a:pt x="7040" y="185876"/>
                  </a:lnTo>
                  <a:lnTo>
                    <a:pt x="9170" y="214340"/>
                  </a:lnTo>
                  <a:lnTo>
                    <a:pt x="13538" y="249241"/>
                  </a:lnTo>
                  <a:lnTo>
                    <a:pt x="14936" y="281503"/>
                  </a:lnTo>
                  <a:lnTo>
                    <a:pt x="21212" y="315493"/>
                  </a:lnTo>
                  <a:lnTo>
                    <a:pt x="21344" y="3214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83"/>
            <p:cNvSpPr/>
            <p:nvPr/>
          </p:nvSpPr>
          <p:spPr>
            <a:xfrm>
              <a:off x="3750495" y="5207794"/>
              <a:ext cx="7119" cy="7145"/>
            </a:xfrm>
            <a:custGeom>
              <a:avLst/>
              <a:gdLst/>
              <a:ahLst/>
              <a:cxnLst/>
              <a:rect l="0" t="0" r="0" b="0"/>
              <a:pathLst>
                <a:path w="7119" h="7145">
                  <a:moveTo>
                    <a:pt x="7118" y="0"/>
                  </a:moveTo>
                  <a:lnTo>
                    <a:pt x="61" y="0"/>
                  </a:lnTo>
                  <a:lnTo>
                    <a:pt x="0" y="3792"/>
                  </a:lnTo>
                  <a:lnTo>
                    <a:pt x="785" y="4910"/>
                  </a:lnTo>
                  <a:lnTo>
                    <a:pt x="2102" y="5654"/>
                  </a:lnTo>
                  <a:lnTo>
                    <a:pt x="7118" y="71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375"/>
          <p:cNvGrpSpPr/>
          <p:nvPr/>
        </p:nvGrpSpPr>
        <p:grpSpPr>
          <a:xfrm>
            <a:off x="5565974" y="5243856"/>
            <a:ext cx="1841764" cy="685458"/>
            <a:chOff x="5565974" y="5243856"/>
            <a:chExt cx="1841764" cy="685458"/>
          </a:xfrm>
        </p:grpSpPr>
        <p:sp>
          <p:nvSpPr>
            <p:cNvPr id="122" name="SMARTInkShape-984"/>
            <p:cNvSpPr/>
            <p:nvPr/>
          </p:nvSpPr>
          <p:spPr>
            <a:xfrm>
              <a:off x="6115050" y="5264944"/>
              <a:ext cx="35720" cy="464345"/>
            </a:xfrm>
            <a:custGeom>
              <a:avLst/>
              <a:gdLst/>
              <a:ahLst/>
              <a:cxnLst/>
              <a:rect l="0" t="0" r="0" b="0"/>
              <a:pathLst>
                <a:path w="35720" h="464345">
                  <a:moveTo>
                    <a:pt x="0" y="0"/>
                  </a:moveTo>
                  <a:lnTo>
                    <a:pt x="0" y="33792"/>
                  </a:lnTo>
                  <a:lnTo>
                    <a:pt x="6151" y="65745"/>
                  </a:lnTo>
                  <a:lnTo>
                    <a:pt x="12667" y="100204"/>
                  </a:lnTo>
                  <a:lnTo>
                    <a:pt x="13967" y="132417"/>
                  </a:lnTo>
                  <a:lnTo>
                    <a:pt x="17985" y="159973"/>
                  </a:lnTo>
                  <a:lnTo>
                    <a:pt x="20410" y="188246"/>
                  </a:lnTo>
                  <a:lnTo>
                    <a:pt x="21230" y="221334"/>
                  </a:lnTo>
                  <a:lnTo>
                    <a:pt x="22165" y="248319"/>
                  </a:lnTo>
                  <a:lnTo>
                    <a:pt x="26323" y="276423"/>
                  </a:lnTo>
                  <a:lnTo>
                    <a:pt x="27908" y="304065"/>
                  </a:lnTo>
                  <a:lnTo>
                    <a:pt x="28443" y="335141"/>
                  </a:lnTo>
                  <a:lnTo>
                    <a:pt x="28549" y="364209"/>
                  </a:lnTo>
                  <a:lnTo>
                    <a:pt x="34226" y="397917"/>
                  </a:lnTo>
                  <a:lnTo>
                    <a:pt x="35632" y="433262"/>
                  </a:lnTo>
                  <a:lnTo>
                    <a:pt x="35719" y="46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85"/>
            <p:cNvSpPr/>
            <p:nvPr/>
          </p:nvSpPr>
          <p:spPr>
            <a:xfrm>
              <a:off x="5872907" y="5393577"/>
              <a:ext cx="213569" cy="367705"/>
            </a:xfrm>
            <a:custGeom>
              <a:avLst/>
              <a:gdLst/>
              <a:ahLst/>
              <a:cxnLst/>
              <a:rect l="0" t="0" r="0" b="0"/>
              <a:pathLst>
                <a:path w="213569" h="367705">
                  <a:moveTo>
                    <a:pt x="156418" y="171404"/>
                  </a:moveTo>
                  <a:lnTo>
                    <a:pt x="156418" y="167612"/>
                  </a:lnTo>
                  <a:lnTo>
                    <a:pt x="155624" y="166494"/>
                  </a:lnTo>
                  <a:lnTo>
                    <a:pt x="154301" y="165750"/>
                  </a:lnTo>
                  <a:lnTo>
                    <a:pt x="152626" y="165253"/>
                  </a:lnTo>
                  <a:lnTo>
                    <a:pt x="151508" y="163335"/>
                  </a:lnTo>
                  <a:lnTo>
                    <a:pt x="149568" y="148254"/>
                  </a:lnTo>
                  <a:lnTo>
                    <a:pt x="149292" y="113867"/>
                  </a:lnTo>
                  <a:lnTo>
                    <a:pt x="147161" y="91101"/>
                  </a:lnTo>
                  <a:lnTo>
                    <a:pt x="141206" y="62581"/>
                  </a:lnTo>
                  <a:lnTo>
                    <a:pt x="118514" y="27587"/>
                  </a:lnTo>
                  <a:lnTo>
                    <a:pt x="97897" y="5836"/>
                  </a:lnTo>
                  <a:lnTo>
                    <a:pt x="90456" y="2569"/>
                  </a:lnTo>
                  <a:lnTo>
                    <a:pt x="56989" y="22"/>
                  </a:lnTo>
                  <a:lnTo>
                    <a:pt x="54413" y="0"/>
                  </a:lnTo>
                  <a:lnTo>
                    <a:pt x="43203" y="3760"/>
                  </a:lnTo>
                  <a:lnTo>
                    <a:pt x="36515" y="9848"/>
                  </a:lnTo>
                  <a:lnTo>
                    <a:pt x="18395" y="40597"/>
                  </a:lnTo>
                  <a:lnTo>
                    <a:pt x="9592" y="65221"/>
                  </a:lnTo>
                  <a:lnTo>
                    <a:pt x="3027" y="100095"/>
                  </a:lnTo>
                  <a:lnTo>
                    <a:pt x="0" y="133476"/>
                  </a:lnTo>
                  <a:lnTo>
                    <a:pt x="1519" y="165941"/>
                  </a:lnTo>
                  <a:lnTo>
                    <a:pt x="7070" y="197567"/>
                  </a:lnTo>
                  <a:lnTo>
                    <a:pt x="13742" y="230750"/>
                  </a:lnTo>
                  <a:lnTo>
                    <a:pt x="26269" y="265855"/>
                  </a:lnTo>
                  <a:lnTo>
                    <a:pt x="43510" y="292615"/>
                  </a:lnTo>
                  <a:lnTo>
                    <a:pt x="58934" y="301599"/>
                  </a:lnTo>
                  <a:lnTo>
                    <a:pt x="69701" y="302558"/>
                  </a:lnTo>
                  <a:lnTo>
                    <a:pt x="78983" y="300338"/>
                  </a:lnTo>
                  <a:lnTo>
                    <a:pt x="88672" y="294626"/>
                  </a:lnTo>
                  <a:lnTo>
                    <a:pt x="108846" y="275186"/>
                  </a:lnTo>
                  <a:lnTo>
                    <a:pt x="120240" y="254816"/>
                  </a:lnTo>
                  <a:lnTo>
                    <a:pt x="130134" y="220513"/>
                  </a:lnTo>
                  <a:lnTo>
                    <a:pt x="142118" y="185025"/>
                  </a:lnTo>
                  <a:lnTo>
                    <a:pt x="151653" y="149400"/>
                  </a:lnTo>
                  <a:lnTo>
                    <a:pt x="155791" y="115746"/>
                  </a:lnTo>
                  <a:lnTo>
                    <a:pt x="156363" y="82273"/>
                  </a:lnTo>
                  <a:lnTo>
                    <a:pt x="156415" y="72029"/>
                  </a:lnTo>
                  <a:lnTo>
                    <a:pt x="156418" y="105189"/>
                  </a:lnTo>
                  <a:lnTo>
                    <a:pt x="156418" y="137137"/>
                  </a:lnTo>
                  <a:lnTo>
                    <a:pt x="158535" y="171596"/>
                  </a:lnTo>
                  <a:lnTo>
                    <a:pt x="163694" y="207148"/>
                  </a:lnTo>
                  <a:lnTo>
                    <a:pt x="169085" y="237820"/>
                  </a:lnTo>
                  <a:lnTo>
                    <a:pt x="172342" y="260668"/>
                  </a:lnTo>
                  <a:lnTo>
                    <a:pt x="177918" y="293314"/>
                  </a:lnTo>
                  <a:lnTo>
                    <a:pt x="185477" y="323631"/>
                  </a:lnTo>
                  <a:lnTo>
                    <a:pt x="194613" y="352375"/>
                  </a:lnTo>
                  <a:lnTo>
                    <a:pt x="199323" y="358992"/>
                  </a:lnTo>
                  <a:lnTo>
                    <a:pt x="201690" y="360756"/>
                  </a:lnTo>
                  <a:lnTo>
                    <a:pt x="204321" y="364834"/>
                  </a:lnTo>
                  <a:lnTo>
                    <a:pt x="205021" y="367032"/>
                  </a:lnTo>
                  <a:lnTo>
                    <a:pt x="206283" y="367704"/>
                  </a:lnTo>
                  <a:lnTo>
                    <a:pt x="207918" y="367358"/>
                  </a:lnTo>
                  <a:lnTo>
                    <a:pt x="213568" y="36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86"/>
            <p:cNvSpPr/>
            <p:nvPr/>
          </p:nvSpPr>
          <p:spPr>
            <a:xfrm>
              <a:off x="6686566" y="5429284"/>
              <a:ext cx="142860" cy="331614"/>
            </a:xfrm>
            <a:custGeom>
              <a:avLst/>
              <a:gdLst/>
              <a:ahLst/>
              <a:cxnLst/>
              <a:rect l="0" t="0" r="0" b="0"/>
              <a:pathLst>
                <a:path w="142860" h="331614">
                  <a:moveTo>
                    <a:pt x="114284" y="28541"/>
                  </a:moveTo>
                  <a:lnTo>
                    <a:pt x="110491" y="24749"/>
                  </a:lnTo>
                  <a:lnTo>
                    <a:pt x="108629" y="20770"/>
                  </a:lnTo>
                  <a:lnTo>
                    <a:pt x="108133" y="18598"/>
                  </a:lnTo>
                  <a:lnTo>
                    <a:pt x="107008" y="17150"/>
                  </a:lnTo>
                  <a:lnTo>
                    <a:pt x="103642" y="15541"/>
                  </a:lnTo>
                  <a:lnTo>
                    <a:pt x="102427" y="14318"/>
                  </a:lnTo>
                  <a:lnTo>
                    <a:pt x="96525" y="4423"/>
                  </a:lnTo>
                  <a:lnTo>
                    <a:pt x="92368" y="1946"/>
                  </a:lnTo>
                  <a:lnTo>
                    <a:pt x="83232" y="357"/>
                  </a:lnTo>
                  <a:lnTo>
                    <a:pt x="69032" y="0"/>
                  </a:lnTo>
                  <a:lnTo>
                    <a:pt x="66654" y="1576"/>
                  </a:lnTo>
                  <a:lnTo>
                    <a:pt x="40024" y="34986"/>
                  </a:lnTo>
                  <a:lnTo>
                    <a:pt x="33655" y="47545"/>
                  </a:lnTo>
                  <a:lnTo>
                    <a:pt x="29236" y="58418"/>
                  </a:lnTo>
                  <a:lnTo>
                    <a:pt x="19411" y="74258"/>
                  </a:lnTo>
                  <a:lnTo>
                    <a:pt x="11156" y="107498"/>
                  </a:lnTo>
                  <a:lnTo>
                    <a:pt x="3014" y="136565"/>
                  </a:lnTo>
                  <a:lnTo>
                    <a:pt x="582" y="169941"/>
                  </a:lnTo>
                  <a:lnTo>
                    <a:pt x="103" y="199700"/>
                  </a:lnTo>
                  <a:lnTo>
                    <a:pt x="0" y="230017"/>
                  </a:lnTo>
                  <a:lnTo>
                    <a:pt x="785" y="242705"/>
                  </a:lnTo>
                  <a:lnTo>
                    <a:pt x="12170" y="273588"/>
                  </a:lnTo>
                  <a:lnTo>
                    <a:pt x="23833" y="297593"/>
                  </a:lnTo>
                  <a:lnTo>
                    <a:pt x="48057" y="319988"/>
                  </a:lnTo>
                  <a:lnTo>
                    <a:pt x="69569" y="331240"/>
                  </a:lnTo>
                  <a:lnTo>
                    <a:pt x="83034" y="331613"/>
                  </a:lnTo>
                  <a:lnTo>
                    <a:pt x="114579" y="328184"/>
                  </a:lnTo>
                  <a:lnTo>
                    <a:pt x="124866" y="322994"/>
                  </a:lnTo>
                  <a:lnTo>
                    <a:pt x="142859" y="307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87"/>
            <p:cNvSpPr/>
            <p:nvPr/>
          </p:nvSpPr>
          <p:spPr>
            <a:xfrm>
              <a:off x="6822281" y="5486733"/>
              <a:ext cx="178553" cy="278148"/>
            </a:xfrm>
            <a:custGeom>
              <a:avLst/>
              <a:gdLst/>
              <a:ahLst/>
              <a:cxnLst/>
              <a:rect l="0" t="0" r="0" b="0"/>
              <a:pathLst>
                <a:path w="178553" h="278148">
                  <a:moveTo>
                    <a:pt x="0" y="106823"/>
                  </a:moveTo>
                  <a:lnTo>
                    <a:pt x="0" y="117465"/>
                  </a:lnTo>
                  <a:lnTo>
                    <a:pt x="794" y="118681"/>
                  </a:lnTo>
                  <a:lnTo>
                    <a:pt x="2117" y="119491"/>
                  </a:lnTo>
                  <a:lnTo>
                    <a:pt x="6498" y="120391"/>
                  </a:lnTo>
                  <a:lnTo>
                    <a:pt x="17095" y="121691"/>
                  </a:lnTo>
                  <a:lnTo>
                    <a:pt x="26409" y="125957"/>
                  </a:lnTo>
                  <a:lnTo>
                    <a:pt x="59656" y="128165"/>
                  </a:lnTo>
                  <a:lnTo>
                    <a:pt x="90224" y="127455"/>
                  </a:lnTo>
                  <a:lnTo>
                    <a:pt x="124290" y="122103"/>
                  </a:lnTo>
                  <a:lnTo>
                    <a:pt x="132763" y="119435"/>
                  </a:lnTo>
                  <a:lnTo>
                    <a:pt x="157066" y="103280"/>
                  </a:lnTo>
                  <a:lnTo>
                    <a:pt x="173192" y="84269"/>
                  </a:lnTo>
                  <a:lnTo>
                    <a:pt x="176193" y="76691"/>
                  </a:lnTo>
                  <a:lnTo>
                    <a:pt x="178552" y="41238"/>
                  </a:lnTo>
                  <a:lnTo>
                    <a:pt x="174789" y="29535"/>
                  </a:lnTo>
                  <a:lnTo>
                    <a:pt x="168647" y="19805"/>
                  </a:lnTo>
                  <a:lnTo>
                    <a:pt x="158008" y="11896"/>
                  </a:lnTo>
                  <a:lnTo>
                    <a:pt x="132598" y="2199"/>
                  </a:lnTo>
                  <a:lnTo>
                    <a:pt x="105647" y="0"/>
                  </a:lnTo>
                  <a:lnTo>
                    <a:pt x="90082" y="6165"/>
                  </a:lnTo>
                  <a:lnTo>
                    <a:pt x="57077" y="25629"/>
                  </a:lnTo>
                  <a:lnTo>
                    <a:pt x="43789" y="42954"/>
                  </a:lnTo>
                  <a:lnTo>
                    <a:pt x="28657" y="73259"/>
                  </a:lnTo>
                  <a:lnTo>
                    <a:pt x="22859" y="96312"/>
                  </a:lnTo>
                  <a:lnTo>
                    <a:pt x="19503" y="128751"/>
                  </a:lnTo>
                  <a:lnTo>
                    <a:pt x="15318" y="153136"/>
                  </a:lnTo>
                  <a:lnTo>
                    <a:pt x="22194" y="185859"/>
                  </a:lnTo>
                  <a:lnTo>
                    <a:pt x="35786" y="220536"/>
                  </a:lnTo>
                  <a:lnTo>
                    <a:pt x="45257" y="236265"/>
                  </a:lnTo>
                  <a:lnTo>
                    <a:pt x="69189" y="260853"/>
                  </a:lnTo>
                  <a:lnTo>
                    <a:pt x="94611" y="273412"/>
                  </a:lnTo>
                  <a:lnTo>
                    <a:pt x="111176" y="277313"/>
                  </a:lnTo>
                  <a:lnTo>
                    <a:pt x="129774" y="278147"/>
                  </a:lnTo>
                  <a:lnTo>
                    <a:pt x="135201" y="276101"/>
                  </a:lnTo>
                  <a:lnTo>
                    <a:pt x="142875" y="2711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88"/>
            <p:cNvSpPr/>
            <p:nvPr/>
          </p:nvSpPr>
          <p:spPr>
            <a:xfrm>
              <a:off x="6229359" y="5407864"/>
              <a:ext cx="192873" cy="292850"/>
            </a:xfrm>
            <a:custGeom>
              <a:avLst/>
              <a:gdLst/>
              <a:ahLst/>
              <a:cxnLst/>
              <a:rect l="0" t="0" r="0" b="0"/>
              <a:pathLst>
                <a:path w="192873" h="292850">
                  <a:moveTo>
                    <a:pt x="107147" y="121399"/>
                  </a:moveTo>
                  <a:lnTo>
                    <a:pt x="107147" y="90024"/>
                  </a:lnTo>
                  <a:lnTo>
                    <a:pt x="107147" y="57486"/>
                  </a:lnTo>
                  <a:lnTo>
                    <a:pt x="106354" y="34136"/>
                  </a:lnTo>
                  <a:lnTo>
                    <a:pt x="94963" y="11997"/>
                  </a:lnTo>
                  <a:lnTo>
                    <a:pt x="90354" y="5836"/>
                  </a:lnTo>
                  <a:lnTo>
                    <a:pt x="83545" y="2569"/>
                  </a:lnTo>
                  <a:lnTo>
                    <a:pt x="54846" y="0"/>
                  </a:lnTo>
                  <a:lnTo>
                    <a:pt x="50036" y="2091"/>
                  </a:lnTo>
                  <a:lnTo>
                    <a:pt x="40480" y="9902"/>
                  </a:lnTo>
                  <a:lnTo>
                    <a:pt x="23804" y="34242"/>
                  </a:lnTo>
                  <a:lnTo>
                    <a:pt x="17454" y="50860"/>
                  </a:lnTo>
                  <a:lnTo>
                    <a:pt x="9648" y="86490"/>
                  </a:lnTo>
                  <a:lnTo>
                    <a:pt x="3673" y="121505"/>
                  </a:lnTo>
                  <a:lnTo>
                    <a:pt x="476" y="157131"/>
                  </a:lnTo>
                  <a:lnTo>
                    <a:pt x="55" y="192838"/>
                  </a:lnTo>
                  <a:lnTo>
                    <a:pt x="0" y="224763"/>
                  </a:lnTo>
                  <a:lnTo>
                    <a:pt x="7267" y="253725"/>
                  </a:lnTo>
                  <a:lnTo>
                    <a:pt x="10633" y="259056"/>
                  </a:lnTo>
                  <a:lnTo>
                    <a:pt x="30053" y="273759"/>
                  </a:lnTo>
                  <a:lnTo>
                    <a:pt x="32732" y="274566"/>
                  </a:lnTo>
                  <a:lnTo>
                    <a:pt x="35312" y="274310"/>
                  </a:lnTo>
                  <a:lnTo>
                    <a:pt x="42736" y="272275"/>
                  </a:lnTo>
                  <a:lnTo>
                    <a:pt x="45156" y="271989"/>
                  </a:lnTo>
                  <a:lnTo>
                    <a:pt x="49962" y="269555"/>
                  </a:lnTo>
                  <a:lnTo>
                    <a:pt x="59515" y="261524"/>
                  </a:lnTo>
                  <a:lnTo>
                    <a:pt x="78571" y="228355"/>
                  </a:lnTo>
                  <a:lnTo>
                    <a:pt x="92860" y="194308"/>
                  </a:lnTo>
                  <a:lnTo>
                    <a:pt x="103972" y="163514"/>
                  </a:lnTo>
                  <a:lnTo>
                    <a:pt x="107794" y="143403"/>
                  </a:lnTo>
                  <a:lnTo>
                    <a:pt x="116687" y="126242"/>
                  </a:lnTo>
                  <a:lnTo>
                    <a:pt x="125927" y="91181"/>
                  </a:lnTo>
                  <a:lnTo>
                    <a:pt x="128423" y="57148"/>
                  </a:lnTo>
                  <a:lnTo>
                    <a:pt x="128576" y="30066"/>
                  </a:lnTo>
                  <a:lnTo>
                    <a:pt x="128579" y="64587"/>
                  </a:lnTo>
                  <a:lnTo>
                    <a:pt x="130695" y="94970"/>
                  </a:lnTo>
                  <a:lnTo>
                    <a:pt x="135060" y="128825"/>
                  </a:lnTo>
                  <a:lnTo>
                    <a:pt x="135635" y="164298"/>
                  </a:lnTo>
                  <a:lnTo>
                    <a:pt x="143481" y="199985"/>
                  </a:lnTo>
                  <a:lnTo>
                    <a:pt x="152513" y="232348"/>
                  </a:lnTo>
                  <a:lnTo>
                    <a:pt x="162197" y="263205"/>
                  </a:lnTo>
                  <a:lnTo>
                    <a:pt x="164157" y="272530"/>
                  </a:lnTo>
                  <a:lnTo>
                    <a:pt x="169724" y="282242"/>
                  </a:lnTo>
                  <a:lnTo>
                    <a:pt x="174118" y="287605"/>
                  </a:lnTo>
                  <a:lnTo>
                    <a:pt x="178716" y="290518"/>
                  </a:lnTo>
                  <a:lnTo>
                    <a:pt x="185599" y="292542"/>
                  </a:lnTo>
                  <a:lnTo>
                    <a:pt x="192872" y="292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89"/>
            <p:cNvSpPr/>
            <p:nvPr/>
          </p:nvSpPr>
          <p:spPr>
            <a:xfrm>
              <a:off x="6450806" y="5408274"/>
              <a:ext cx="185695" cy="363877"/>
            </a:xfrm>
            <a:custGeom>
              <a:avLst/>
              <a:gdLst/>
              <a:ahLst/>
              <a:cxnLst/>
              <a:rect l="0" t="0" r="0" b="0"/>
              <a:pathLst>
                <a:path w="185695" h="363877">
                  <a:moveTo>
                    <a:pt x="0" y="35264"/>
                  </a:moveTo>
                  <a:lnTo>
                    <a:pt x="0" y="67185"/>
                  </a:lnTo>
                  <a:lnTo>
                    <a:pt x="2117" y="87577"/>
                  </a:lnTo>
                  <a:lnTo>
                    <a:pt x="6482" y="121292"/>
                  </a:lnTo>
                  <a:lnTo>
                    <a:pt x="10849" y="156748"/>
                  </a:lnTo>
                  <a:lnTo>
                    <a:pt x="13609" y="190199"/>
                  </a:lnTo>
                  <a:lnTo>
                    <a:pt x="16270" y="220561"/>
                  </a:lnTo>
                  <a:lnTo>
                    <a:pt x="25661" y="251752"/>
                  </a:lnTo>
                  <a:lnTo>
                    <a:pt x="33229" y="286133"/>
                  </a:lnTo>
                  <a:lnTo>
                    <a:pt x="36294" y="304000"/>
                  </a:lnTo>
                  <a:lnTo>
                    <a:pt x="42560" y="313438"/>
                  </a:lnTo>
                  <a:lnTo>
                    <a:pt x="42773" y="309950"/>
                  </a:lnTo>
                  <a:lnTo>
                    <a:pt x="36376" y="281751"/>
                  </a:lnTo>
                  <a:lnTo>
                    <a:pt x="32013" y="249109"/>
                  </a:lnTo>
                  <a:lnTo>
                    <a:pt x="29028" y="215912"/>
                  </a:lnTo>
                  <a:lnTo>
                    <a:pt x="28665" y="187629"/>
                  </a:lnTo>
                  <a:lnTo>
                    <a:pt x="28593" y="157171"/>
                  </a:lnTo>
                  <a:lnTo>
                    <a:pt x="28579" y="128224"/>
                  </a:lnTo>
                  <a:lnTo>
                    <a:pt x="28576" y="97335"/>
                  </a:lnTo>
                  <a:lnTo>
                    <a:pt x="29369" y="78262"/>
                  </a:lnTo>
                  <a:lnTo>
                    <a:pt x="37394" y="42555"/>
                  </a:lnTo>
                  <a:lnTo>
                    <a:pt x="45575" y="23386"/>
                  </a:lnTo>
                  <a:lnTo>
                    <a:pt x="52270" y="15962"/>
                  </a:lnTo>
                  <a:lnTo>
                    <a:pt x="69208" y="3000"/>
                  </a:lnTo>
                  <a:lnTo>
                    <a:pt x="87029" y="0"/>
                  </a:lnTo>
                  <a:lnTo>
                    <a:pt x="98723" y="3472"/>
                  </a:lnTo>
                  <a:lnTo>
                    <a:pt x="108450" y="9528"/>
                  </a:lnTo>
                  <a:lnTo>
                    <a:pt x="118847" y="24389"/>
                  </a:lnTo>
                  <a:lnTo>
                    <a:pt x="141373" y="58872"/>
                  </a:lnTo>
                  <a:lnTo>
                    <a:pt x="154584" y="92700"/>
                  </a:lnTo>
                  <a:lnTo>
                    <a:pt x="164268" y="123162"/>
                  </a:lnTo>
                  <a:lnTo>
                    <a:pt x="171439" y="156557"/>
                  </a:lnTo>
                  <a:lnTo>
                    <a:pt x="175414" y="182834"/>
                  </a:lnTo>
                  <a:lnTo>
                    <a:pt x="178446" y="211809"/>
                  </a:lnTo>
                  <a:lnTo>
                    <a:pt x="184062" y="247525"/>
                  </a:lnTo>
                  <a:lnTo>
                    <a:pt x="185406" y="277746"/>
                  </a:lnTo>
                  <a:lnTo>
                    <a:pt x="185694" y="311699"/>
                  </a:lnTo>
                  <a:lnTo>
                    <a:pt x="184925" y="322430"/>
                  </a:lnTo>
                  <a:lnTo>
                    <a:pt x="178888" y="355306"/>
                  </a:lnTo>
                  <a:lnTo>
                    <a:pt x="178594" y="363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90"/>
            <p:cNvSpPr/>
            <p:nvPr/>
          </p:nvSpPr>
          <p:spPr>
            <a:xfrm>
              <a:off x="5572125" y="5243856"/>
              <a:ext cx="249752" cy="532130"/>
            </a:xfrm>
            <a:custGeom>
              <a:avLst/>
              <a:gdLst/>
              <a:ahLst/>
              <a:cxnLst/>
              <a:rect l="0" t="0" r="0" b="0"/>
              <a:pathLst>
                <a:path w="249752" h="532130">
                  <a:moveTo>
                    <a:pt x="0" y="85382"/>
                  </a:moveTo>
                  <a:lnTo>
                    <a:pt x="0" y="61703"/>
                  </a:lnTo>
                  <a:lnTo>
                    <a:pt x="1588" y="56896"/>
                  </a:lnTo>
                  <a:lnTo>
                    <a:pt x="26874" y="23464"/>
                  </a:lnTo>
                  <a:lnTo>
                    <a:pt x="44236" y="5516"/>
                  </a:lnTo>
                  <a:lnTo>
                    <a:pt x="51675" y="2260"/>
                  </a:lnTo>
                  <a:lnTo>
                    <a:pt x="83858" y="0"/>
                  </a:lnTo>
                  <a:lnTo>
                    <a:pt x="116308" y="480"/>
                  </a:lnTo>
                  <a:lnTo>
                    <a:pt x="126040" y="3462"/>
                  </a:lnTo>
                  <a:lnTo>
                    <a:pt x="133541" y="9550"/>
                  </a:lnTo>
                  <a:lnTo>
                    <a:pt x="158811" y="38525"/>
                  </a:lnTo>
                  <a:lnTo>
                    <a:pt x="167375" y="61670"/>
                  </a:lnTo>
                  <a:lnTo>
                    <a:pt x="167522" y="71139"/>
                  </a:lnTo>
                  <a:lnTo>
                    <a:pt x="163142" y="99822"/>
                  </a:lnTo>
                  <a:lnTo>
                    <a:pt x="145676" y="135339"/>
                  </a:lnTo>
                  <a:lnTo>
                    <a:pt x="125302" y="171040"/>
                  </a:lnTo>
                  <a:lnTo>
                    <a:pt x="92816" y="206682"/>
                  </a:lnTo>
                  <a:lnTo>
                    <a:pt x="63321" y="230211"/>
                  </a:lnTo>
                  <a:lnTo>
                    <a:pt x="36762" y="242115"/>
                  </a:lnTo>
                  <a:lnTo>
                    <a:pt x="36414" y="241464"/>
                  </a:lnTo>
                  <a:lnTo>
                    <a:pt x="36028" y="238624"/>
                  </a:lnTo>
                  <a:lnTo>
                    <a:pt x="36719" y="237550"/>
                  </a:lnTo>
                  <a:lnTo>
                    <a:pt x="37973" y="236833"/>
                  </a:lnTo>
                  <a:lnTo>
                    <a:pt x="72571" y="222425"/>
                  </a:lnTo>
                  <a:lnTo>
                    <a:pt x="104640" y="221286"/>
                  </a:lnTo>
                  <a:lnTo>
                    <a:pt x="122815" y="223281"/>
                  </a:lnTo>
                  <a:lnTo>
                    <a:pt x="151640" y="229189"/>
                  </a:lnTo>
                  <a:lnTo>
                    <a:pt x="185693" y="251510"/>
                  </a:lnTo>
                  <a:lnTo>
                    <a:pt x="197896" y="264516"/>
                  </a:lnTo>
                  <a:lnTo>
                    <a:pt x="222720" y="297344"/>
                  </a:lnTo>
                  <a:lnTo>
                    <a:pt x="238027" y="329683"/>
                  </a:lnTo>
                  <a:lnTo>
                    <a:pt x="247902" y="358520"/>
                  </a:lnTo>
                  <a:lnTo>
                    <a:pt x="249751" y="391990"/>
                  </a:lnTo>
                  <a:lnTo>
                    <a:pt x="247859" y="415527"/>
                  </a:lnTo>
                  <a:lnTo>
                    <a:pt x="243510" y="428169"/>
                  </a:lnTo>
                  <a:lnTo>
                    <a:pt x="223292" y="457939"/>
                  </a:lnTo>
                  <a:lnTo>
                    <a:pt x="201366" y="489871"/>
                  </a:lnTo>
                  <a:lnTo>
                    <a:pt x="187811" y="500593"/>
                  </a:lnTo>
                  <a:lnTo>
                    <a:pt x="153366" y="516255"/>
                  </a:lnTo>
                  <a:lnTo>
                    <a:pt x="132747" y="525093"/>
                  </a:lnTo>
                  <a:lnTo>
                    <a:pt x="98310" y="532129"/>
                  </a:lnTo>
                  <a:lnTo>
                    <a:pt x="65708" y="528490"/>
                  </a:lnTo>
                  <a:lnTo>
                    <a:pt x="58837" y="526265"/>
                  </a:lnTo>
                  <a:lnTo>
                    <a:pt x="47958" y="518368"/>
                  </a:lnTo>
                  <a:lnTo>
                    <a:pt x="45127" y="513828"/>
                  </a:lnTo>
                  <a:lnTo>
                    <a:pt x="43075" y="509165"/>
                  </a:lnTo>
                  <a:lnTo>
                    <a:pt x="35719" y="4997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91"/>
            <p:cNvSpPr/>
            <p:nvPr/>
          </p:nvSpPr>
          <p:spPr>
            <a:xfrm>
              <a:off x="5565974" y="5300663"/>
              <a:ext cx="70446" cy="428626"/>
            </a:xfrm>
            <a:custGeom>
              <a:avLst/>
              <a:gdLst/>
              <a:ahLst/>
              <a:cxnLst/>
              <a:rect l="0" t="0" r="0" b="0"/>
              <a:pathLst>
                <a:path w="70446" h="428626">
                  <a:moveTo>
                    <a:pt x="6151" y="0"/>
                  </a:moveTo>
                  <a:lnTo>
                    <a:pt x="2359" y="0"/>
                  </a:lnTo>
                  <a:lnTo>
                    <a:pt x="1241" y="793"/>
                  </a:lnTo>
                  <a:lnTo>
                    <a:pt x="497" y="2116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3094" y="9942"/>
                  </a:lnTo>
                  <a:lnTo>
                    <a:pt x="5882" y="36150"/>
                  </a:lnTo>
                  <a:lnTo>
                    <a:pt x="8232" y="67408"/>
                  </a:lnTo>
                  <a:lnTo>
                    <a:pt x="13422" y="101715"/>
                  </a:lnTo>
                  <a:lnTo>
                    <a:pt x="19358" y="135955"/>
                  </a:lnTo>
                  <a:lnTo>
                    <a:pt x="22075" y="158584"/>
                  </a:lnTo>
                  <a:lnTo>
                    <a:pt x="25951" y="194096"/>
                  </a:lnTo>
                  <a:lnTo>
                    <a:pt x="29215" y="221815"/>
                  </a:lnTo>
                  <a:lnTo>
                    <a:pt x="33093" y="250137"/>
                  </a:lnTo>
                  <a:lnTo>
                    <a:pt x="38196" y="284360"/>
                  </a:lnTo>
                  <a:lnTo>
                    <a:pt x="41938" y="318959"/>
                  </a:lnTo>
                  <a:lnTo>
                    <a:pt x="47380" y="349547"/>
                  </a:lnTo>
                  <a:lnTo>
                    <a:pt x="50647" y="369211"/>
                  </a:lnTo>
                  <a:lnTo>
                    <a:pt x="61327" y="401967"/>
                  </a:lnTo>
                  <a:lnTo>
                    <a:pt x="63218" y="413602"/>
                  </a:lnTo>
                  <a:lnTo>
                    <a:pt x="70445" y="428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92"/>
            <p:cNvSpPr/>
            <p:nvPr/>
          </p:nvSpPr>
          <p:spPr>
            <a:xfrm>
              <a:off x="7208061" y="5343525"/>
              <a:ext cx="35703" cy="485776"/>
            </a:xfrm>
            <a:custGeom>
              <a:avLst/>
              <a:gdLst/>
              <a:ahLst/>
              <a:cxnLst/>
              <a:rect l="0" t="0" r="0" b="0"/>
              <a:pathLst>
                <a:path w="35703" h="485776">
                  <a:moveTo>
                    <a:pt x="14270" y="0"/>
                  </a:moveTo>
                  <a:lnTo>
                    <a:pt x="14270" y="3792"/>
                  </a:lnTo>
                  <a:lnTo>
                    <a:pt x="13477" y="4910"/>
                  </a:lnTo>
                  <a:lnTo>
                    <a:pt x="12153" y="5654"/>
                  </a:lnTo>
                  <a:lnTo>
                    <a:pt x="10477" y="6151"/>
                  </a:lnTo>
                  <a:lnTo>
                    <a:pt x="9360" y="7276"/>
                  </a:lnTo>
                  <a:lnTo>
                    <a:pt x="8119" y="10642"/>
                  </a:lnTo>
                  <a:lnTo>
                    <a:pt x="7213" y="45231"/>
                  </a:lnTo>
                  <a:lnTo>
                    <a:pt x="2235" y="77638"/>
                  </a:lnTo>
                  <a:lnTo>
                    <a:pt x="428" y="106969"/>
                  </a:lnTo>
                  <a:lnTo>
                    <a:pt x="70" y="139487"/>
                  </a:lnTo>
                  <a:lnTo>
                    <a:pt x="0" y="171574"/>
                  </a:lnTo>
                  <a:lnTo>
                    <a:pt x="781" y="198386"/>
                  </a:lnTo>
                  <a:lnTo>
                    <a:pt x="4893" y="226439"/>
                  </a:lnTo>
                  <a:lnTo>
                    <a:pt x="6465" y="254859"/>
                  </a:lnTo>
                  <a:lnTo>
                    <a:pt x="6930" y="282594"/>
                  </a:lnTo>
                  <a:lnTo>
                    <a:pt x="7088" y="315819"/>
                  </a:lnTo>
                  <a:lnTo>
                    <a:pt x="10911" y="348928"/>
                  </a:lnTo>
                  <a:lnTo>
                    <a:pt x="14400" y="378399"/>
                  </a:lnTo>
                  <a:lnTo>
                    <a:pt x="19793" y="407150"/>
                  </a:lnTo>
                  <a:lnTo>
                    <a:pt x="21271" y="442282"/>
                  </a:lnTo>
                  <a:lnTo>
                    <a:pt x="23488" y="459129"/>
                  </a:lnTo>
                  <a:lnTo>
                    <a:pt x="28262" y="481282"/>
                  </a:lnTo>
                  <a:lnTo>
                    <a:pt x="29154" y="482780"/>
                  </a:lnTo>
                  <a:lnTo>
                    <a:pt x="30543" y="483778"/>
                  </a:lnTo>
                  <a:lnTo>
                    <a:pt x="35702" y="485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993"/>
            <p:cNvSpPr/>
            <p:nvPr/>
          </p:nvSpPr>
          <p:spPr>
            <a:xfrm>
              <a:off x="7065500" y="5529369"/>
              <a:ext cx="142545" cy="249382"/>
            </a:xfrm>
            <a:custGeom>
              <a:avLst/>
              <a:gdLst/>
              <a:ahLst/>
              <a:cxnLst/>
              <a:rect l="0" t="0" r="0" b="0"/>
              <a:pathLst>
                <a:path w="142545" h="249382">
                  <a:moveTo>
                    <a:pt x="92538" y="128481"/>
                  </a:moveTo>
                  <a:lnTo>
                    <a:pt x="92538" y="118538"/>
                  </a:lnTo>
                  <a:lnTo>
                    <a:pt x="96330" y="107896"/>
                  </a:lnTo>
                  <a:lnTo>
                    <a:pt x="103929" y="94987"/>
                  </a:lnTo>
                  <a:lnTo>
                    <a:pt x="106655" y="69693"/>
                  </a:lnTo>
                  <a:lnTo>
                    <a:pt x="106815" y="37897"/>
                  </a:lnTo>
                  <a:lnTo>
                    <a:pt x="104704" y="30542"/>
                  </a:lnTo>
                  <a:lnTo>
                    <a:pt x="94639" y="12719"/>
                  </a:lnTo>
                  <a:lnTo>
                    <a:pt x="80606" y="2627"/>
                  </a:lnTo>
                  <a:lnTo>
                    <a:pt x="73481" y="704"/>
                  </a:lnTo>
                  <a:lnTo>
                    <a:pt x="61580" y="0"/>
                  </a:lnTo>
                  <a:lnTo>
                    <a:pt x="56818" y="2058"/>
                  </a:lnTo>
                  <a:lnTo>
                    <a:pt x="47294" y="9846"/>
                  </a:lnTo>
                  <a:lnTo>
                    <a:pt x="28244" y="42959"/>
                  </a:lnTo>
                  <a:lnTo>
                    <a:pt x="13956" y="73465"/>
                  </a:lnTo>
                  <a:lnTo>
                    <a:pt x="5323" y="108727"/>
                  </a:lnTo>
                  <a:lnTo>
                    <a:pt x="786" y="135956"/>
                  </a:lnTo>
                  <a:lnTo>
                    <a:pt x="0" y="164739"/>
                  </a:lnTo>
                  <a:lnTo>
                    <a:pt x="3559" y="187025"/>
                  </a:lnTo>
                  <a:lnTo>
                    <a:pt x="16470" y="218673"/>
                  </a:lnTo>
                  <a:lnTo>
                    <a:pt x="26683" y="237166"/>
                  </a:lnTo>
                  <a:lnTo>
                    <a:pt x="37924" y="245792"/>
                  </a:lnTo>
                  <a:lnTo>
                    <a:pt x="43923" y="248088"/>
                  </a:lnTo>
                  <a:lnTo>
                    <a:pt x="59347" y="249381"/>
                  </a:lnTo>
                  <a:lnTo>
                    <a:pt x="67997" y="247566"/>
                  </a:lnTo>
                  <a:lnTo>
                    <a:pt x="76075" y="242526"/>
                  </a:lnTo>
                  <a:lnTo>
                    <a:pt x="96430" y="222005"/>
                  </a:lnTo>
                  <a:lnTo>
                    <a:pt x="108564" y="198637"/>
                  </a:lnTo>
                  <a:lnTo>
                    <a:pt x="123145" y="164031"/>
                  </a:lnTo>
                  <a:lnTo>
                    <a:pt x="133885" y="138485"/>
                  </a:lnTo>
                  <a:lnTo>
                    <a:pt x="142544" y="107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94"/>
            <p:cNvSpPr/>
            <p:nvPr/>
          </p:nvSpPr>
          <p:spPr>
            <a:xfrm>
              <a:off x="7250906" y="5264944"/>
              <a:ext cx="156832" cy="664370"/>
            </a:xfrm>
            <a:custGeom>
              <a:avLst/>
              <a:gdLst/>
              <a:ahLst/>
              <a:cxnLst/>
              <a:rect l="0" t="0" r="0" b="0"/>
              <a:pathLst>
                <a:path w="156832" h="664370">
                  <a:moveTo>
                    <a:pt x="57150" y="0"/>
                  </a:moveTo>
                  <a:lnTo>
                    <a:pt x="60943" y="3792"/>
                  </a:lnTo>
                  <a:lnTo>
                    <a:pt x="62805" y="9887"/>
                  </a:lnTo>
                  <a:lnTo>
                    <a:pt x="65969" y="22244"/>
                  </a:lnTo>
                  <a:lnTo>
                    <a:pt x="69007" y="32111"/>
                  </a:lnTo>
                  <a:lnTo>
                    <a:pt x="76927" y="66838"/>
                  </a:lnTo>
                  <a:lnTo>
                    <a:pt x="85869" y="95488"/>
                  </a:lnTo>
                  <a:lnTo>
                    <a:pt x="95279" y="127694"/>
                  </a:lnTo>
                  <a:lnTo>
                    <a:pt x="106195" y="157338"/>
                  </a:lnTo>
                  <a:lnTo>
                    <a:pt x="115691" y="187465"/>
                  </a:lnTo>
                  <a:lnTo>
                    <a:pt x="123531" y="216500"/>
                  </a:lnTo>
                  <a:lnTo>
                    <a:pt x="130882" y="249003"/>
                  </a:lnTo>
                  <a:lnTo>
                    <a:pt x="138087" y="279977"/>
                  </a:lnTo>
                  <a:lnTo>
                    <a:pt x="145249" y="313055"/>
                  </a:lnTo>
                  <a:lnTo>
                    <a:pt x="148606" y="344200"/>
                  </a:lnTo>
                  <a:lnTo>
                    <a:pt x="153392" y="377328"/>
                  </a:lnTo>
                  <a:lnTo>
                    <a:pt x="156045" y="408486"/>
                  </a:lnTo>
                  <a:lnTo>
                    <a:pt x="156831" y="437827"/>
                  </a:lnTo>
                  <a:lnTo>
                    <a:pt x="151394" y="471277"/>
                  </a:lnTo>
                  <a:lnTo>
                    <a:pt x="142677" y="505519"/>
                  </a:lnTo>
                  <a:lnTo>
                    <a:pt x="133311" y="535448"/>
                  </a:lnTo>
                  <a:lnTo>
                    <a:pt x="115785" y="569339"/>
                  </a:lnTo>
                  <a:lnTo>
                    <a:pt x="96886" y="599143"/>
                  </a:lnTo>
                  <a:lnTo>
                    <a:pt x="65654" y="633608"/>
                  </a:lnTo>
                  <a:lnTo>
                    <a:pt x="29936" y="659487"/>
                  </a:lnTo>
                  <a:lnTo>
                    <a:pt x="20159" y="662922"/>
                  </a:lnTo>
                  <a:lnTo>
                    <a:pt x="0" y="664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024744" cy="951464"/>
          </a:xfrm>
        </p:spPr>
        <p:txBody>
          <a:bodyPr/>
          <a:lstStyle/>
          <a:p>
            <a:r>
              <a:rPr lang="en-US" dirty="0" smtClean="0"/>
              <a:t>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600200"/>
            <a:ext cx="7467600" cy="4572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SOME SUBSTANCES SUCH </a:t>
            </a:r>
            <a:r>
              <a:rPr lang="en-US" b="1" dirty="0" smtClean="0"/>
              <a:t>AS:</a:t>
            </a:r>
          </a:p>
          <a:p>
            <a:pPr marL="82296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Water</a:t>
            </a:r>
          </a:p>
          <a:p>
            <a:pPr marL="82296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Nutrients</a:t>
            </a:r>
          </a:p>
          <a:p>
            <a:pPr marL="82296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Carbon Dioxide/Oxygen (Dissolved Gas)</a:t>
            </a:r>
          </a:p>
          <a:p>
            <a:pPr marL="82296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Ions</a:t>
            </a:r>
          </a:p>
          <a:p>
            <a:pPr marL="822960" lvl="1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/>
              <a:t>Waste</a:t>
            </a:r>
            <a:endParaRPr lang="en-US" sz="2400" b="1" dirty="0"/>
          </a:p>
          <a:p>
            <a:pPr marL="68580" indent="0">
              <a:spcBef>
                <a:spcPct val="50000"/>
              </a:spcBef>
              <a:buNone/>
            </a:pPr>
            <a:r>
              <a:rPr lang="en-US" b="1" dirty="0"/>
              <a:t>CAN CROSS THE CELL MEMBRANE </a:t>
            </a:r>
            <a:r>
              <a:rPr lang="en-US" b="1" dirty="0">
                <a:solidFill>
                  <a:srgbClr val="FF0000"/>
                </a:solidFill>
              </a:rPr>
              <a:t>WITHOUT</a:t>
            </a:r>
            <a:r>
              <a:rPr lang="en-US" b="1" dirty="0"/>
              <a:t> ANY INPUT OF </a:t>
            </a:r>
            <a:r>
              <a:rPr lang="en-US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ENERGY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/>
              <a:t>BY THE CELL.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286000"/>
            <a:ext cx="7414708" cy="422954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Diffusion across a membrane is called: PASSIVE TRANSPORT because no energy is expended by the cell in the process.</a:t>
            </a:r>
          </a:p>
          <a:p>
            <a:r>
              <a:rPr lang="en-US" sz="2800" b="1" dirty="0" smtClean="0"/>
              <a:t>The cell membrane is: </a:t>
            </a:r>
            <a:r>
              <a:rPr lang="en-US" sz="2800" b="1" u="sng" dirty="0" smtClean="0">
                <a:solidFill>
                  <a:srgbClr val="0000FF"/>
                </a:solidFill>
              </a:rPr>
              <a:t>SELECTIVELY </a:t>
            </a:r>
            <a:r>
              <a:rPr lang="en-US" sz="2800" b="1" u="sng" dirty="0">
                <a:solidFill>
                  <a:srgbClr val="0000FF"/>
                </a:solidFill>
              </a:rPr>
              <a:t>PERMEABLE</a:t>
            </a:r>
            <a:r>
              <a:rPr lang="en-US" sz="2800" b="1" u="sng" dirty="0" smtClean="0"/>
              <a:t>.</a:t>
            </a:r>
          </a:p>
          <a:p>
            <a:pPr lvl="1"/>
            <a:r>
              <a:rPr lang="en-US" sz="2800" b="1" dirty="0" smtClean="0"/>
              <a:t>This means that some substances cross the membrane more easily than others and could totally block other substances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Types of 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3200" dirty="0" smtClean="0"/>
              <a:t>Diffusion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200" dirty="0" smtClean="0"/>
              <a:t>Facilitated Diffusion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3200" dirty="0" smtClean="0"/>
              <a:t>Osmosis</a:t>
            </a:r>
            <a:endParaRPr lang="en-US" sz="3200" dirty="0"/>
          </a:p>
        </p:txBody>
      </p:sp>
      <p:grpSp>
        <p:nvGrpSpPr>
          <p:cNvPr id="97" name="SMARTInkShape-Group384"/>
          <p:cNvGrpSpPr/>
          <p:nvPr/>
        </p:nvGrpSpPr>
        <p:grpSpPr>
          <a:xfrm>
            <a:off x="6151762" y="3671922"/>
            <a:ext cx="1984872" cy="578609"/>
            <a:chOff x="6151762" y="3457611"/>
            <a:chExt cx="1984872" cy="578609"/>
          </a:xfrm>
        </p:grpSpPr>
        <p:sp>
          <p:nvSpPr>
            <p:cNvPr id="83" name="SMARTInkShape-1021"/>
            <p:cNvSpPr/>
            <p:nvPr/>
          </p:nvSpPr>
          <p:spPr>
            <a:xfrm>
              <a:off x="7958224" y="3633356"/>
              <a:ext cx="178410" cy="245701"/>
            </a:xfrm>
            <a:custGeom>
              <a:avLst/>
              <a:gdLst/>
              <a:ahLst/>
              <a:cxnLst/>
              <a:rect l="0" t="0" r="0" b="0"/>
              <a:pathLst>
                <a:path w="178410" h="245701">
                  <a:moveTo>
                    <a:pt x="14201" y="2813"/>
                  </a:moveTo>
                  <a:lnTo>
                    <a:pt x="14201" y="6605"/>
                  </a:lnTo>
                  <a:lnTo>
                    <a:pt x="7719" y="34924"/>
                  </a:lnTo>
                  <a:lnTo>
                    <a:pt x="7115" y="69651"/>
                  </a:lnTo>
                  <a:lnTo>
                    <a:pt x="7063" y="105283"/>
                  </a:lnTo>
                  <a:lnTo>
                    <a:pt x="7058" y="138868"/>
                  </a:lnTo>
                  <a:lnTo>
                    <a:pt x="7851" y="161480"/>
                  </a:lnTo>
                  <a:lnTo>
                    <a:pt x="13760" y="195643"/>
                  </a:lnTo>
                  <a:lnTo>
                    <a:pt x="14199" y="228081"/>
                  </a:lnTo>
                  <a:lnTo>
                    <a:pt x="14201" y="214521"/>
                  </a:lnTo>
                  <a:lnTo>
                    <a:pt x="7498" y="181212"/>
                  </a:lnTo>
                  <a:lnTo>
                    <a:pt x="7083" y="148058"/>
                  </a:lnTo>
                  <a:lnTo>
                    <a:pt x="909" y="115700"/>
                  </a:lnTo>
                  <a:lnTo>
                    <a:pt x="0" y="84069"/>
                  </a:lnTo>
                  <a:lnTo>
                    <a:pt x="6072" y="49075"/>
                  </a:lnTo>
                  <a:lnTo>
                    <a:pt x="10558" y="30279"/>
                  </a:lnTo>
                  <a:lnTo>
                    <a:pt x="16815" y="20841"/>
                  </a:lnTo>
                  <a:lnTo>
                    <a:pt x="25682" y="14000"/>
                  </a:lnTo>
                  <a:lnTo>
                    <a:pt x="50050" y="650"/>
                  </a:lnTo>
                  <a:lnTo>
                    <a:pt x="62413" y="0"/>
                  </a:lnTo>
                  <a:lnTo>
                    <a:pt x="88635" y="6049"/>
                  </a:lnTo>
                  <a:lnTo>
                    <a:pt x="104165" y="12591"/>
                  </a:lnTo>
                  <a:lnTo>
                    <a:pt x="111864" y="19330"/>
                  </a:lnTo>
                  <a:lnTo>
                    <a:pt x="136895" y="50568"/>
                  </a:lnTo>
                  <a:lnTo>
                    <a:pt x="154628" y="83783"/>
                  </a:lnTo>
                  <a:lnTo>
                    <a:pt x="168183" y="112351"/>
                  </a:lnTo>
                  <a:lnTo>
                    <a:pt x="176831" y="145688"/>
                  </a:lnTo>
                  <a:lnTo>
                    <a:pt x="178409" y="181384"/>
                  </a:lnTo>
                  <a:lnTo>
                    <a:pt x="177694" y="198541"/>
                  </a:lnTo>
                  <a:lnTo>
                    <a:pt x="169378" y="233352"/>
                  </a:lnTo>
                  <a:lnTo>
                    <a:pt x="164220" y="245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22"/>
            <p:cNvSpPr/>
            <p:nvPr/>
          </p:nvSpPr>
          <p:spPr>
            <a:xfrm>
              <a:off x="7600950" y="349329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23"/>
            <p:cNvSpPr/>
            <p:nvPr/>
          </p:nvSpPr>
          <p:spPr>
            <a:xfrm>
              <a:off x="6779622" y="3457611"/>
              <a:ext cx="178392" cy="492884"/>
            </a:xfrm>
            <a:custGeom>
              <a:avLst/>
              <a:gdLst/>
              <a:ahLst/>
              <a:cxnLst/>
              <a:rect l="0" t="0" r="0" b="0"/>
              <a:pathLst>
                <a:path w="178392" h="492884">
                  <a:moveTo>
                    <a:pt x="178391" y="21395"/>
                  </a:moveTo>
                  <a:lnTo>
                    <a:pt x="174598" y="21395"/>
                  </a:lnTo>
                  <a:lnTo>
                    <a:pt x="170620" y="19279"/>
                  </a:lnTo>
                  <a:lnTo>
                    <a:pt x="144599" y="4602"/>
                  </a:lnTo>
                  <a:lnTo>
                    <a:pt x="134423" y="1338"/>
                  </a:lnTo>
                  <a:lnTo>
                    <a:pt x="101107" y="0"/>
                  </a:lnTo>
                  <a:lnTo>
                    <a:pt x="82927" y="765"/>
                  </a:lnTo>
                  <a:lnTo>
                    <a:pt x="69583" y="5669"/>
                  </a:lnTo>
                  <a:lnTo>
                    <a:pt x="51183" y="20550"/>
                  </a:lnTo>
                  <a:lnTo>
                    <a:pt x="30973" y="52441"/>
                  </a:lnTo>
                  <a:lnTo>
                    <a:pt x="16485" y="86637"/>
                  </a:lnTo>
                  <a:lnTo>
                    <a:pt x="8354" y="117740"/>
                  </a:lnTo>
                  <a:lnTo>
                    <a:pt x="5010" y="150440"/>
                  </a:lnTo>
                  <a:lnTo>
                    <a:pt x="827" y="178648"/>
                  </a:lnTo>
                  <a:lnTo>
                    <a:pt x="0" y="212854"/>
                  </a:lnTo>
                  <a:lnTo>
                    <a:pt x="651" y="243136"/>
                  </a:lnTo>
                  <a:lnTo>
                    <a:pt x="3617" y="271023"/>
                  </a:lnTo>
                  <a:lnTo>
                    <a:pt x="5956" y="302793"/>
                  </a:lnTo>
                  <a:lnTo>
                    <a:pt x="6649" y="331079"/>
                  </a:lnTo>
                  <a:lnTo>
                    <a:pt x="6854" y="359569"/>
                  </a:lnTo>
                  <a:lnTo>
                    <a:pt x="6923" y="391937"/>
                  </a:lnTo>
                  <a:lnTo>
                    <a:pt x="6938" y="424674"/>
                  </a:lnTo>
                  <a:lnTo>
                    <a:pt x="6941" y="459455"/>
                  </a:lnTo>
                  <a:lnTo>
                    <a:pt x="7734" y="473013"/>
                  </a:lnTo>
                  <a:lnTo>
                    <a:pt x="13422" y="485311"/>
                  </a:lnTo>
                  <a:lnTo>
                    <a:pt x="14084" y="492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24"/>
            <p:cNvSpPr/>
            <p:nvPr/>
          </p:nvSpPr>
          <p:spPr>
            <a:xfrm>
              <a:off x="7408069" y="3636186"/>
              <a:ext cx="199982" cy="270504"/>
            </a:xfrm>
            <a:custGeom>
              <a:avLst/>
              <a:gdLst/>
              <a:ahLst/>
              <a:cxnLst/>
              <a:rect l="0" t="0" r="0" b="0"/>
              <a:pathLst>
                <a:path w="199982" h="270504">
                  <a:moveTo>
                    <a:pt x="135731" y="7127"/>
                  </a:moveTo>
                  <a:lnTo>
                    <a:pt x="129580" y="7127"/>
                  </a:lnTo>
                  <a:lnTo>
                    <a:pt x="123080" y="2217"/>
                  </a:lnTo>
                  <a:lnTo>
                    <a:pt x="118731" y="976"/>
                  </a:lnTo>
                  <a:lnTo>
                    <a:pt x="83387" y="0"/>
                  </a:lnTo>
                  <a:lnTo>
                    <a:pt x="73743" y="782"/>
                  </a:lnTo>
                  <a:lnTo>
                    <a:pt x="42719" y="14456"/>
                  </a:lnTo>
                  <a:lnTo>
                    <a:pt x="27576" y="23832"/>
                  </a:lnTo>
                  <a:lnTo>
                    <a:pt x="16941" y="34121"/>
                  </a:lnTo>
                  <a:lnTo>
                    <a:pt x="10400" y="45376"/>
                  </a:lnTo>
                  <a:lnTo>
                    <a:pt x="8108" y="54884"/>
                  </a:lnTo>
                  <a:lnTo>
                    <a:pt x="7573" y="63013"/>
                  </a:lnTo>
                  <a:lnTo>
                    <a:pt x="11063" y="76514"/>
                  </a:lnTo>
                  <a:lnTo>
                    <a:pt x="24708" y="94361"/>
                  </a:lnTo>
                  <a:lnTo>
                    <a:pt x="55563" y="120931"/>
                  </a:lnTo>
                  <a:lnTo>
                    <a:pt x="88867" y="143449"/>
                  </a:lnTo>
                  <a:lnTo>
                    <a:pt x="121857" y="164680"/>
                  </a:lnTo>
                  <a:lnTo>
                    <a:pt x="157217" y="188947"/>
                  </a:lnTo>
                  <a:lnTo>
                    <a:pt x="188623" y="218254"/>
                  </a:lnTo>
                  <a:lnTo>
                    <a:pt x="196293" y="230637"/>
                  </a:lnTo>
                  <a:lnTo>
                    <a:pt x="199288" y="242335"/>
                  </a:lnTo>
                  <a:lnTo>
                    <a:pt x="199981" y="259508"/>
                  </a:lnTo>
                  <a:lnTo>
                    <a:pt x="197614" y="261899"/>
                  </a:lnTo>
                  <a:lnTo>
                    <a:pt x="188635" y="266673"/>
                  </a:lnTo>
                  <a:lnTo>
                    <a:pt x="169170" y="270503"/>
                  </a:lnTo>
                  <a:lnTo>
                    <a:pt x="153224" y="270372"/>
                  </a:lnTo>
                  <a:lnTo>
                    <a:pt x="122312" y="263619"/>
                  </a:lnTo>
                  <a:lnTo>
                    <a:pt x="91542" y="252305"/>
                  </a:lnTo>
                  <a:lnTo>
                    <a:pt x="57095" y="237306"/>
                  </a:lnTo>
                  <a:lnTo>
                    <a:pt x="22910" y="212208"/>
                  </a:lnTo>
                  <a:lnTo>
                    <a:pt x="16003" y="203049"/>
                  </a:lnTo>
                  <a:lnTo>
                    <a:pt x="0" y="178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25"/>
            <p:cNvSpPr/>
            <p:nvPr/>
          </p:nvSpPr>
          <p:spPr>
            <a:xfrm>
              <a:off x="7658100" y="3657600"/>
              <a:ext cx="35720" cy="242889"/>
            </a:xfrm>
            <a:custGeom>
              <a:avLst/>
              <a:gdLst/>
              <a:ahLst/>
              <a:cxnLst/>
              <a:rect l="0" t="0" r="0" b="0"/>
              <a:pathLst>
                <a:path w="35720" h="242889">
                  <a:moveTo>
                    <a:pt x="0" y="0"/>
                  </a:moveTo>
                  <a:lnTo>
                    <a:pt x="0" y="13735"/>
                  </a:lnTo>
                  <a:lnTo>
                    <a:pt x="2117" y="20127"/>
                  </a:lnTo>
                  <a:lnTo>
                    <a:pt x="4910" y="25614"/>
                  </a:lnTo>
                  <a:lnTo>
                    <a:pt x="11857" y="56747"/>
                  </a:lnTo>
                  <a:lnTo>
                    <a:pt x="17759" y="89023"/>
                  </a:lnTo>
                  <a:lnTo>
                    <a:pt x="20948" y="121878"/>
                  </a:lnTo>
                  <a:lnTo>
                    <a:pt x="21368" y="152310"/>
                  </a:lnTo>
                  <a:lnTo>
                    <a:pt x="22206" y="171335"/>
                  </a:lnTo>
                  <a:lnTo>
                    <a:pt x="28132" y="204906"/>
                  </a:lnTo>
                  <a:lnTo>
                    <a:pt x="29311" y="223687"/>
                  </a:lnTo>
                  <a:lnTo>
                    <a:pt x="35052" y="235374"/>
                  </a:lnTo>
                  <a:lnTo>
                    <a:pt x="35719" y="242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26"/>
            <p:cNvSpPr/>
            <p:nvPr/>
          </p:nvSpPr>
          <p:spPr>
            <a:xfrm>
              <a:off x="7161262" y="3643889"/>
              <a:ext cx="211089" cy="278031"/>
            </a:xfrm>
            <a:custGeom>
              <a:avLst/>
              <a:gdLst/>
              <a:ahLst/>
              <a:cxnLst/>
              <a:rect l="0" t="0" r="0" b="0"/>
              <a:pathLst>
                <a:path w="211089" h="278031">
                  <a:moveTo>
                    <a:pt x="11063" y="20855"/>
                  </a:moveTo>
                  <a:lnTo>
                    <a:pt x="11063" y="30798"/>
                  </a:lnTo>
                  <a:lnTo>
                    <a:pt x="3787" y="60845"/>
                  </a:lnTo>
                  <a:lnTo>
                    <a:pt x="0" y="83151"/>
                  </a:lnTo>
                  <a:lnTo>
                    <a:pt x="3470" y="115720"/>
                  </a:lnTo>
                  <a:lnTo>
                    <a:pt x="4674" y="149555"/>
                  </a:lnTo>
                  <a:lnTo>
                    <a:pt x="13857" y="182922"/>
                  </a:lnTo>
                  <a:lnTo>
                    <a:pt x="21617" y="217884"/>
                  </a:lnTo>
                  <a:lnTo>
                    <a:pt x="28036" y="228811"/>
                  </a:lnTo>
                  <a:lnTo>
                    <a:pt x="50555" y="240760"/>
                  </a:lnTo>
                  <a:lnTo>
                    <a:pt x="64304" y="234267"/>
                  </a:lnTo>
                  <a:lnTo>
                    <a:pt x="72561" y="226565"/>
                  </a:lnTo>
                  <a:lnTo>
                    <a:pt x="95655" y="196959"/>
                  </a:lnTo>
                  <a:lnTo>
                    <a:pt x="112909" y="165472"/>
                  </a:lnTo>
                  <a:lnTo>
                    <a:pt x="127359" y="132033"/>
                  </a:lnTo>
                  <a:lnTo>
                    <a:pt x="133945" y="99025"/>
                  </a:lnTo>
                  <a:lnTo>
                    <a:pt x="143809" y="68572"/>
                  </a:lnTo>
                  <a:lnTo>
                    <a:pt x="146401" y="34841"/>
                  </a:lnTo>
                  <a:lnTo>
                    <a:pt x="139735" y="0"/>
                  </a:lnTo>
                  <a:lnTo>
                    <a:pt x="139651" y="33220"/>
                  </a:lnTo>
                  <a:lnTo>
                    <a:pt x="141767" y="68638"/>
                  </a:lnTo>
                  <a:lnTo>
                    <a:pt x="145305" y="96661"/>
                  </a:lnTo>
                  <a:lnTo>
                    <a:pt x="147392" y="129880"/>
                  </a:lnTo>
                  <a:lnTo>
                    <a:pt x="152919" y="163976"/>
                  </a:lnTo>
                  <a:lnTo>
                    <a:pt x="159458" y="197364"/>
                  </a:lnTo>
                  <a:lnTo>
                    <a:pt x="162717" y="213119"/>
                  </a:lnTo>
                  <a:lnTo>
                    <a:pt x="177630" y="244373"/>
                  </a:lnTo>
                  <a:lnTo>
                    <a:pt x="184311" y="256721"/>
                  </a:lnTo>
                  <a:lnTo>
                    <a:pt x="188867" y="271010"/>
                  </a:lnTo>
                  <a:lnTo>
                    <a:pt x="190718" y="273350"/>
                  </a:lnTo>
                  <a:lnTo>
                    <a:pt x="194891" y="275950"/>
                  </a:lnTo>
                  <a:lnTo>
                    <a:pt x="202595" y="277756"/>
                  </a:lnTo>
                  <a:lnTo>
                    <a:pt x="211088" y="2780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27"/>
            <p:cNvSpPr/>
            <p:nvPr/>
          </p:nvSpPr>
          <p:spPr>
            <a:xfrm>
              <a:off x="6715125" y="3714750"/>
              <a:ext cx="221457" cy="21432"/>
            </a:xfrm>
            <a:custGeom>
              <a:avLst/>
              <a:gdLst/>
              <a:ahLst/>
              <a:cxnLst/>
              <a:rect l="0" t="0" r="0" b="0"/>
              <a:pathLst>
                <a:path w="221457" h="21432">
                  <a:moveTo>
                    <a:pt x="0" y="0"/>
                  </a:moveTo>
                  <a:lnTo>
                    <a:pt x="25629" y="794"/>
                  </a:lnTo>
                  <a:lnTo>
                    <a:pt x="59753" y="6482"/>
                  </a:lnTo>
                  <a:lnTo>
                    <a:pt x="88356" y="9130"/>
                  </a:lnTo>
                  <a:lnTo>
                    <a:pt x="120552" y="13269"/>
                  </a:lnTo>
                  <a:lnTo>
                    <a:pt x="149843" y="14880"/>
                  </a:lnTo>
                  <a:lnTo>
                    <a:pt x="178559" y="19902"/>
                  </a:lnTo>
                  <a:lnTo>
                    <a:pt x="211565" y="21297"/>
                  </a:lnTo>
                  <a:lnTo>
                    <a:pt x="221456" y="21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28"/>
            <p:cNvSpPr/>
            <p:nvPr/>
          </p:nvSpPr>
          <p:spPr>
            <a:xfrm>
              <a:off x="6989837" y="3479138"/>
              <a:ext cx="189633" cy="414207"/>
            </a:xfrm>
            <a:custGeom>
              <a:avLst/>
              <a:gdLst/>
              <a:ahLst/>
              <a:cxnLst/>
              <a:rect l="0" t="0" r="0" b="0"/>
              <a:pathLst>
                <a:path w="189633" h="414207">
                  <a:moveTo>
                    <a:pt x="189632" y="42731"/>
                  </a:moveTo>
                  <a:lnTo>
                    <a:pt x="189632" y="32788"/>
                  </a:lnTo>
                  <a:lnTo>
                    <a:pt x="182048" y="22146"/>
                  </a:lnTo>
                  <a:lnTo>
                    <a:pt x="159839" y="4914"/>
                  </a:lnTo>
                  <a:lnTo>
                    <a:pt x="140499" y="1363"/>
                  </a:lnTo>
                  <a:lnTo>
                    <a:pt x="106783" y="0"/>
                  </a:lnTo>
                  <a:lnTo>
                    <a:pt x="92147" y="3699"/>
                  </a:lnTo>
                  <a:lnTo>
                    <a:pt x="63438" y="16664"/>
                  </a:lnTo>
                  <a:lnTo>
                    <a:pt x="40263" y="36700"/>
                  </a:lnTo>
                  <a:lnTo>
                    <a:pt x="23657" y="61614"/>
                  </a:lnTo>
                  <a:lnTo>
                    <a:pt x="14354" y="86501"/>
                  </a:lnTo>
                  <a:lnTo>
                    <a:pt x="7682" y="121432"/>
                  </a:lnTo>
                  <a:lnTo>
                    <a:pt x="2277" y="157047"/>
                  </a:lnTo>
                  <a:lnTo>
                    <a:pt x="0" y="171325"/>
                  </a:lnTo>
                  <a:lnTo>
                    <a:pt x="3225" y="207038"/>
                  </a:lnTo>
                  <a:lnTo>
                    <a:pt x="5923" y="242756"/>
                  </a:lnTo>
                  <a:lnTo>
                    <a:pt x="9523" y="270537"/>
                  </a:lnTo>
                  <a:lnTo>
                    <a:pt x="10589" y="302581"/>
                  </a:lnTo>
                  <a:lnTo>
                    <a:pt x="14742" y="334742"/>
                  </a:lnTo>
                  <a:lnTo>
                    <a:pt x="21672" y="368466"/>
                  </a:lnTo>
                  <a:lnTo>
                    <a:pt x="27300" y="401388"/>
                  </a:lnTo>
                  <a:lnTo>
                    <a:pt x="30965" y="408509"/>
                  </a:lnTo>
                  <a:lnTo>
                    <a:pt x="38318" y="413456"/>
                  </a:lnTo>
                  <a:lnTo>
                    <a:pt x="37956" y="413706"/>
                  </a:lnTo>
                  <a:lnTo>
                    <a:pt x="32469" y="414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29"/>
            <p:cNvSpPr/>
            <p:nvPr/>
          </p:nvSpPr>
          <p:spPr>
            <a:xfrm>
              <a:off x="6922294" y="3686175"/>
              <a:ext cx="207170" cy="14289"/>
            </a:xfrm>
            <a:custGeom>
              <a:avLst/>
              <a:gdLst/>
              <a:ahLst/>
              <a:cxnLst/>
              <a:rect l="0" t="0" r="0" b="0"/>
              <a:pathLst>
                <a:path w="207170" h="14289">
                  <a:moveTo>
                    <a:pt x="0" y="14288"/>
                  </a:moveTo>
                  <a:lnTo>
                    <a:pt x="34912" y="14288"/>
                  </a:lnTo>
                  <a:lnTo>
                    <a:pt x="65986" y="14288"/>
                  </a:lnTo>
                  <a:lnTo>
                    <a:pt x="100523" y="9378"/>
                  </a:lnTo>
                  <a:lnTo>
                    <a:pt x="130149" y="7806"/>
                  </a:lnTo>
                  <a:lnTo>
                    <a:pt x="160876" y="7231"/>
                  </a:lnTo>
                  <a:lnTo>
                    <a:pt x="180768" y="6367"/>
                  </a:lnTo>
                  <a:lnTo>
                    <a:pt x="20716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30"/>
            <p:cNvSpPr/>
            <p:nvPr/>
          </p:nvSpPr>
          <p:spPr>
            <a:xfrm>
              <a:off x="6615113" y="3600450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14287" y="7144"/>
                  </a:moveTo>
                  <a:lnTo>
                    <a:pt x="10494" y="3352"/>
                  </a:lnTo>
                  <a:lnTo>
                    <a:pt x="6516" y="14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31"/>
            <p:cNvSpPr/>
            <p:nvPr/>
          </p:nvSpPr>
          <p:spPr>
            <a:xfrm>
              <a:off x="7752640" y="3636270"/>
              <a:ext cx="191087" cy="242573"/>
            </a:xfrm>
            <a:custGeom>
              <a:avLst/>
              <a:gdLst/>
              <a:ahLst/>
              <a:cxnLst/>
              <a:rect l="0" t="0" r="0" b="0"/>
              <a:pathLst>
                <a:path w="191087" h="242573">
                  <a:moveTo>
                    <a:pt x="55479" y="14186"/>
                  </a:moveTo>
                  <a:lnTo>
                    <a:pt x="49328" y="14186"/>
                  </a:lnTo>
                  <a:lnTo>
                    <a:pt x="42828" y="19096"/>
                  </a:lnTo>
                  <a:lnTo>
                    <a:pt x="38479" y="20337"/>
                  </a:lnTo>
                  <a:lnTo>
                    <a:pt x="37002" y="21462"/>
                  </a:lnTo>
                  <a:lnTo>
                    <a:pt x="29397" y="38367"/>
                  </a:lnTo>
                  <a:lnTo>
                    <a:pt x="17058" y="73087"/>
                  </a:lnTo>
                  <a:lnTo>
                    <a:pt x="7547" y="101631"/>
                  </a:lnTo>
                  <a:lnTo>
                    <a:pt x="3970" y="119736"/>
                  </a:lnTo>
                  <a:lnTo>
                    <a:pt x="0" y="137271"/>
                  </a:lnTo>
                  <a:lnTo>
                    <a:pt x="940" y="159664"/>
                  </a:lnTo>
                  <a:lnTo>
                    <a:pt x="10578" y="193623"/>
                  </a:lnTo>
                  <a:lnTo>
                    <a:pt x="19828" y="211790"/>
                  </a:lnTo>
                  <a:lnTo>
                    <a:pt x="40225" y="234531"/>
                  </a:lnTo>
                  <a:lnTo>
                    <a:pt x="51081" y="239117"/>
                  </a:lnTo>
                  <a:lnTo>
                    <a:pt x="83668" y="242464"/>
                  </a:lnTo>
                  <a:lnTo>
                    <a:pt x="88559" y="242572"/>
                  </a:lnTo>
                  <a:lnTo>
                    <a:pt x="110613" y="235138"/>
                  </a:lnTo>
                  <a:lnTo>
                    <a:pt x="121787" y="227216"/>
                  </a:lnTo>
                  <a:lnTo>
                    <a:pt x="153228" y="195086"/>
                  </a:lnTo>
                  <a:lnTo>
                    <a:pt x="171752" y="166580"/>
                  </a:lnTo>
                  <a:lnTo>
                    <a:pt x="186412" y="131860"/>
                  </a:lnTo>
                  <a:lnTo>
                    <a:pt x="190263" y="112014"/>
                  </a:lnTo>
                  <a:lnTo>
                    <a:pt x="191086" y="84239"/>
                  </a:lnTo>
                  <a:lnTo>
                    <a:pt x="183589" y="59990"/>
                  </a:lnTo>
                  <a:lnTo>
                    <a:pt x="175652" y="48302"/>
                  </a:lnTo>
                  <a:lnTo>
                    <a:pt x="143511" y="22624"/>
                  </a:lnTo>
                  <a:lnTo>
                    <a:pt x="125483" y="12894"/>
                  </a:lnTo>
                  <a:lnTo>
                    <a:pt x="93871" y="3764"/>
                  </a:lnTo>
                  <a:lnTo>
                    <a:pt x="60613" y="408"/>
                  </a:lnTo>
                  <a:lnTo>
                    <a:pt x="46968" y="0"/>
                  </a:lnTo>
                  <a:lnTo>
                    <a:pt x="44248" y="1553"/>
                  </a:lnTo>
                  <a:lnTo>
                    <a:pt x="26904" y="213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32"/>
            <p:cNvSpPr/>
            <p:nvPr/>
          </p:nvSpPr>
          <p:spPr>
            <a:xfrm>
              <a:off x="6293645" y="3579019"/>
              <a:ext cx="42861" cy="457201"/>
            </a:xfrm>
            <a:custGeom>
              <a:avLst/>
              <a:gdLst/>
              <a:ahLst/>
              <a:cxnLst/>
              <a:rect l="0" t="0" r="0" b="0"/>
              <a:pathLst>
                <a:path w="42861" h="457201">
                  <a:moveTo>
                    <a:pt x="0" y="0"/>
                  </a:moveTo>
                  <a:lnTo>
                    <a:pt x="0" y="13735"/>
                  </a:lnTo>
                  <a:lnTo>
                    <a:pt x="2116" y="20127"/>
                  </a:lnTo>
                  <a:lnTo>
                    <a:pt x="3791" y="22943"/>
                  </a:lnTo>
                  <a:lnTo>
                    <a:pt x="6701" y="49029"/>
                  </a:lnTo>
                  <a:lnTo>
                    <a:pt x="7084" y="82568"/>
                  </a:lnTo>
                  <a:lnTo>
                    <a:pt x="7117" y="108399"/>
                  </a:lnTo>
                  <a:lnTo>
                    <a:pt x="10927" y="139009"/>
                  </a:lnTo>
                  <a:lnTo>
                    <a:pt x="13291" y="170746"/>
                  </a:lnTo>
                  <a:lnTo>
                    <a:pt x="17784" y="201492"/>
                  </a:lnTo>
                  <a:lnTo>
                    <a:pt x="20350" y="230710"/>
                  </a:lnTo>
                  <a:lnTo>
                    <a:pt x="21110" y="259476"/>
                  </a:lnTo>
                  <a:lnTo>
                    <a:pt x="25127" y="288107"/>
                  </a:lnTo>
                  <a:lnTo>
                    <a:pt x="27553" y="316699"/>
                  </a:lnTo>
                  <a:lnTo>
                    <a:pt x="32063" y="345279"/>
                  </a:lnTo>
                  <a:lnTo>
                    <a:pt x="34635" y="373855"/>
                  </a:lnTo>
                  <a:lnTo>
                    <a:pt x="41230" y="408056"/>
                  </a:lnTo>
                  <a:lnTo>
                    <a:pt x="42766" y="443515"/>
                  </a:lnTo>
                  <a:lnTo>
                    <a:pt x="4286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033"/>
            <p:cNvSpPr/>
            <p:nvPr/>
          </p:nvSpPr>
          <p:spPr>
            <a:xfrm>
              <a:off x="6151762" y="3522042"/>
              <a:ext cx="395649" cy="499469"/>
            </a:xfrm>
            <a:custGeom>
              <a:avLst/>
              <a:gdLst/>
              <a:ahLst/>
              <a:cxnLst/>
              <a:rect l="0" t="0" r="0" b="0"/>
              <a:pathLst>
                <a:path w="395649" h="499469">
                  <a:moveTo>
                    <a:pt x="6151" y="21258"/>
                  </a:moveTo>
                  <a:lnTo>
                    <a:pt x="0" y="15107"/>
                  </a:lnTo>
                  <a:lnTo>
                    <a:pt x="462" y="13982"/>
                  </a:lnTo>
                  <a:lnTo>
                    <a:pt x="3093" y="10616"/>
                  </a:lnTo>
                  <a:lnTo>
                    <a:pt x="20414" y="4258"/>
                  </a:lnTo>
                  <a:lnTo>
                    <a:pt x="49008" y="702"/>
                  </a:lnTo>
                  <a:lnTo>
                    <a:pt x="77587" y="0"/>
                  </a:lnTo>
                  <a:lnTo>
                    <a:pt x="99018" y="1994"/>
                  </a:lnTo>
                  <a:lnTo>
                    <a:pt x="131386" y="13572"/>
                  </a:lnTo>
                  <a:lnTo>
                    <a:pt x="158968" y="22773"/>
                  </a:lnTo>
                  <a:lnTo>
                    <a:pt x="191824" y="38696"/>
                  </a:lnTo>
                  <a:lnTo>
                    <a:pt x="218769" y="53236"/>
                  </a:lnTo>
                  <a:lnTo>
                    <a:pt x="246860" y="71479"/>
                  </a:lnTo>
                  <a:lnTo>
                    <a:pt x="275291" y="88085"/>
                  </a:lnTo>
                  <a:lnTo>
                    <a:pt x="303031" y="108527"/>
                  </a:lnTo>
                  <a:lnTo>
                    <a:pt x="332022" y="141360"/>
                  </a:lnTo>
                  <a:lnTo>
                    <a:pt x="357064" y="174804"/>
                  </a:lnTo>
                  <a:lnTo>
                    <a:pt x="374091" y="202573"/>
                  </a:lnTo>
                  <a:lnTo>
                    <a:pt x="385398" y="230909"/>
                  </a:lnTo>
                  <a:lnTo>
                    <a:pt x="391419" y="264018"/>
                  </a:lnTo>
                  <a:lnTo>
                    <a:pt x="395648" y="292595"/>
                  </a:lnTo>
                  <a:lnTo>
                    <a:pt x="392579" y="328137"/>
                  </a:lnTo>
                  <a:lnTo>
                    <a:pt x="384431" y="362687"/>
                  </a:lnTo>
                  <a:lnTo>
                    <a:pt x="371386" y="392443"/>
                  </a:lnTo>
                  <a:lnTo>
                    <a:pt x="352728" y="420457"/>
                  </a:lnTo>
                  <a:lnTo>
                    <a:pt x="317937" y="451981"/>
                  </a:lnTo>
                  <a:lnTo>
                    <a:pt x="291399" y="469142"/>
                  </a:lnTo>
                  <a:lnTo>
                    <a:pt x="259434" y="480410"/>
                  </a:lnTo>
                  <a:lnTo>
                    <a:pt x="228249" y="490279"/>
                  </a:lnTo>
                  <a:lnTo>
                    <a:pt x="199158" y="497756"/>
                  </a:lnTo>
                  <a:lnTo>
                    <a:pt x="170482" y="499468"/>
                  </a:lnTo>
                  <a:lnTo>
                    <a:pt x="142681" y="499012"/>
                  </a:lnTo>
                  <a:lnTo>
                    <a:pt x="107883" y="488491"/>
                  </a:lnTo>
                  <a:lnTo>
                    <a:pt x="99018" y="485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34"/>
            <p:cNvSpPr/>
            <p:nvPr/>
          </p:nvSpPr>
          <p:spPr>
            <a:xfrm>
              <a:off x="6643688" y="3707606"/>
              <a:ext cx="21432" cy="264320"/>
            </a:xfrm>
            <a:custGeom>
              <a:avLst/>
              <a:gdLst/>
              <a:ahLst/>
              <a:cxnLst/>
              <a:rect l="0" t="0" r="0" b="0"/>
              <a:pathLst>
                <a:path w="21432" h="264320">
                  <a:moveTo>
                    <a:pt x="0" y="0"/>
                  </a:moveTo>
                  <a:lnTo>
                    <a:pt x="0" y="33792"/>
                  </a:lnTo>
                  <a:lnTo>
                    <a:pt x="0" y="68103"/>
                  </a:lnTo>
                  <a:lnTo>
                    <a:pt x="5654" y="100514"/>
                  </a:lnTo>
                  <a:lnTo>
                    <a:pt x="11856" y="135797"/>
                  </a:lnTo>
                  <a:lnTo>
                    <a:pt x="17759" y="167666"/>
                  </a:lnTo>
                  <a:lnTo>
                    <a:pt x="20947" y="200468"/>
                  </a:lnTo>
                  <a:lnTo>
                    <a:pt x="21335" y="232480"/>
                  </a:lnTo>
                  <a:lnTo>
                    <a:pt x="21431" y="264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85"/>
          <p:cNvGrpSpPr/>
          <p:nvPr/>
        </p:nvGrpSpPr>
        <p:grpSpPr>
          <a:xfrm>
            <a:off x="4464870" y="3641923"/>
            <a:ext cx="207144" cy="549077"/>
            <a:chOff x="4464870" y="3641923"/>
            <a:chExt cx="207144" cy="549077"/>
          </a:xfrm>
        </p:grpSpPr>
        <p:sp>
          <p:nvSpPr>
            <p:cNvPr id="98" name="SMARTInkShape-1035"/>
            <p:cNvSpPr/>
            <p:nvPr/>
          </p:nvSpPr>
          <p:spPr>
            <a:xfrm>
              <a:off x="4636294" y="3641923"/>
              <a:ext cx="35720" cy="506215"/>
            </a:xfrm>
            <a:custGeom>
              <a:avLst/>
              <a:gdLst/>
              <a:ahLst/>
              <a:cxnLst/>
              <a:rect l="0" t="0" r="0" b="0"/>
              <a:pathLst>
                <a:path w="35720" h="506215">
                  <a:moveTo>
                    <a:pt x="0" y="6151"/>
                  </a:moveTo>
                  <a:lnTo>
                    <a:pt x="0" y="2359"/>
                  </a:lnTo>
                  <a:lnTo>
                    <a:pt x="794" y="1242"/>
                  </a:lnTo>
                  <a:lnTo>
                    <a:pt x="2116" y="497"/>
                  </a:lnTo>
                  <a:lnTo>
                    <a:pt x="3792" y="0"/>
                  </a:lnTo>
                  <a:lnTo>
                    <a:pt x="4909" y="463"/>
                  </a:lnTo>
                  <a:lnTo>
                    <a:pt x="5654" y="1565"/>
                  </a:lnTo>
                  <a:lnTo>
                    <a:pt x="6482" y="5701"/>
                  </a:lnTo>
                  <a:lnTo>
                    <a:pt x="7118" y="39657"/>
                  </a:lnTo>
                  <a:lnTo>
                    <a:pt x="9257" y="71094"/>
                  </a:lnTo>
                  <a:lnTo>
                    <a:pt x="13294" y="99148"/>
                  </a:lnTo>
                  <a:lnTo>
                    <a:pt x="14885" y="133323"/>
                  </a:lnTo>
                  <a:lnTo>
                    <a:pt x="19139" y="161219"/>
                  </a:lnTo>
                  <a:lnTo>
                    <a:pt x="21546" y="189592"/>
                  </a:lnTo>
                  <a:lnTo>
                    <a:pt x="25345" y="218108"/>
                  </a:lnTo>
                  <a:lnTo>
                    <a:pt x="23737" y="246665"/>
                  </a:lnTo>
                  <a:lnTo>
                    <a:pt x="26788" y="276029"/>
                  </a:lnTo>
                  <a:lnTo>
                    <a:pt x="28046" y="308718"/>
                  </a:lnTo>
                  <a:lnTo>
                    <a:pt x="28418" y="338071"/>
                  </a:lnTo>
                  <a:lnTo>
                    <a:pt x="30660" y="371841"/>
                  </a:lnTo>
                  <a:lnTo>
                    <a:pt x="34719" y="405058"/>
                  </a:lnTo>
                  <a:lnTo>
                    <a:pt x="35521" y="434550"/>
                  </a:lnTo>
                  <a:lnTo>
                    <a:pt x="35692" y="466673"/>
                  </a:lnTo>
                  <a:lnTo>
                    <a:pt x="35718" y="501404"/>
                  </a:lnTo>
                  <a:lnTo>
                    <a:pt x="35719" y="5062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36"/>
            <p:cNvSpPr/>
            <p:nvPr/>
          </p:nvSpPr>
          <p:spPr>
            <a:xfrm>
              <a:off x="4464870" y="3712368"/>
              <a:ext cx="28550" cy="478632"/>
            </a:xfrm>
            <a:custGeom>
              <a:avLst/>
              <a:gdLst/>
              <a:ahLst/>
              <a:cxnLst/>
              <a:rect l="0" t="0" r="0" b="0"/>
              <a:pathLst>
                <a:path w="28550" h="478632">
                  <a:moveTo>
                    <a:pt x="7118" y="0"/>
                  </a:moveTo>
                  <a:lnTo>
                    <a:pt x="3325" y="0"/>
                  </a:lnTo>
                  <a:lnTo>
                    <a:pt x="2208" y="794"/>
                  </a:lnTo>
                  <a:lnTo>
                    <a:pt x="1463" y="2117"/>
                  </a:lnTo>
                  <a:lnTo>
                    <a:pt x="170" y="7276"/>
                  </a:lnTo>
                  <a:lnTo>
                    <a:pt x="0" y="20792"/>
                  </a:lnTo>
                  <a:lnTo>
                    <a:pt x="6457" y="53283"/>
                  </a:lnTo>
                  <a:lnTo>
                    <a:pt x="7030" y="86156"/>
                  </a:lnTo>
                  <a:lnTo>
                    <a:pt x="7100" y="120088"/>
                  </a:lnTo>
                  <a:lnTo>
                    <a:pt x="6319" y="147941"/>
                  </a:lnTo>
                  <a:lnTo>
                    <a:pt x="2207" y="177097"/>
                  </a:lnTo>
                  <a:lnTo>
                    <a:pt x="635" y="209724"/>
                  </a:lnTo>
                  <a:lnTo>
                    <a:pt x="170" y="240646"/>
                  </a:lnTo>
                  <a:lnTo>
                    <a:pt x="32" y="273797"/>
                  </a:lnTo>
                  <a:lnTo>
                    <a:pt x="785" y="304081"/>
                  </a:lnTo>
                  <a:lnTo>
                    <a:pt x="4888" y="334749"/>
                  </a:lnTo>
                  <a:lnTo>
                    <a:pt x="6127" y="359915"/>
                  </a:lnTo>
                  <a:lnTo>
                    <a:pt x="10616" y="393273"/>
                  </a:lnTo>
                  <a:lnTo>
                    <a:pt x="13781" y="427105"/>
                  </a:lnTo>
                  <a:lnTo>
                    <a:pt x="14841" y="437474"/>
                  </a:lnTo>
                  <a:lnTo>
                    <a:pt x="21997" y="468810"/>
                  </a:lnTo>
                  <a:lnTo>
                    <a:pt x="28549" y="478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386"/>
          <p:cNvGrpSpPr/>
          <p:nvPr/>
        </p:nvGrpSpPr>
        <p:grpSpPr>
          <a:xfrm>
            <a:off x="3579108" y="3593305"/>
            <a:ext cx="2428788" cy="750095"/>
            <a:chOff x="3579108" y="3378994"/>
            <a:chExt cx="2428788" cy="750095"/>
          </a:xfrm>
        </p:grpSpPr>
        <p:sp>
          <p:nvSpPr>
            <p:cNvPr id="101" name="SMARTInkShape-1037"/>
            <p:cNvSpPr/>
            <p:nvPr/>
          </p:nvSpPr>
          <p:spPr>
            <a:xfrm>
              <a:off x="5479592" y="3679449"/>
              <a:ext cx="206258" cy="263902"/>
            </a:xfrm>
            <a:custGeom>
              <a:avLst/>
              <a:gdLst/>
              <a:ahLst/>
              <a:cxnLst/>
              <a:rect l="0" t="0" r="0" b="0"/>
              <a:pathLst>
                <a:path w="206258" h="263902">
                  <a:moveTo>
                    <a:pt x="21096" y="135314"/>
                  </a:moveTo>
                  <a:lnTo>
                    <a:pt x="53017" y="135314"/>
                  </a:lnTo>
                  <a:lnTo>
                    <a:pt x="85621" y="134520"/>
                  </a:lnTo>
                  <a:lnTo>
                    <a:pt x="121066" y="123129"/>
                  </a:lnTo>
                  <a:lnTo>
                    <a:pt x="150775" y="111465"/>
                  </a:lnTo>
                  <a:lnTo>
                    <a:pt x="183429" y="93936"/>
                  </a:lnTo>
                  <a:lnTo>
                    <a:pt x="188849" y="91060"/>
                  </a:lnTo>
                  <a:lnTo>
                    <a:pt x="196988" y="81514"/>
                  </a:lnTo>
                  <a:lnTo>
                    <a:pt x="203916" y="66986"/>
                  </a:lnTo>
                  <a:lnTo>
                    <a:pt x="206257" y="51173"/>
                  </a:lnTo>
                  <a:lnTo>
                    <a:pt x="204460" y="44207"/>
                  </a:lnTo>
                  <a:lnTo>
                    <a:pt x="196839" y="33268"/>
                  </a:lnTo>
                  <a:lnTo>
                    <a:pt x="165223" y="11497"/>
                  </a:lnTo>
                  <a:lnTo>
                    <a:pt x="136466" y="2759"/>
                  </a:lnTo>
                  <a:lnTo>
                    <a:pt x="103610" y="0"/>
                  </a:lnTo>
                  <a:lnTo>
                    <a:pt x="68811" y="6882"/>
                  </a:lnTo>
                  <a:lnTo>
                    <a:pt x="59236" y="10235"/>
                  </a:lnTo>
                  <a:lnTo>
                    <a:pt x="51804" y="16488"/>
                  </a:lnTo>
                  <a:lnTo>
                    <a:pt x="24262" y="50445"/>
                  </a:lnTo>
                  <a:lnTo>
                    <a:pt x="10400" y="79717"/>
                  </a:lnTo>
                  <a:lnTo>
                    <a:pt x="2214" y="114750"/>
                  </a:lnTo>
                  <a:lnTo>
                    <a:pt x="0" y="145923"/>
                  </a:lnTo>
                  <a:lnTo>
                    <a:pt x="5434" y="170923"/>
                  </a:lnTo>
                  <a:lnTo>
                    <a:pt x="21154" y="206605"/>
                  </a:lnTo>
                  <a:lnTo>
                    <a:pt x="30373" y="220995"/>
                  </a:lnTo>
                  <a:lnTo>
                    <a:pt x="52332" y="244052"/>
                  </a:lnTo>
                  <a:lnTo>
                    <a:pt x="61702" y="250581"/>
                  </a:lnTo>
                  <a:lnTo>
                    <a:pt x="96313" y="260007"/>
                  </a:lnTo>
                  <a:lnTo>
                    <a:pt x="121108" y="263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38"/>
            <p:cNvSpPr/>
            <p:nvPr/>
          </p:nvSpPr>
          <p:spPr>
            <a:xfrm>
              <a:off x="3579108" y="3378994"/>
              <a:ext cx="696591" cy="528638"/>
            </a:xfrm>
            <a:custGeom>
              <a:avLst/>
              <a:gdLst/>
              <a:ahLst/>
              <a:cxnLst/>
              <a:rect l="0" t="0" r="0" b="0"/>
              <a:pathLst>
                <a:path w="696591" h="528638">
                  <a:moveTo>
                    <a:pt x="64205" y="0"/>
                  </a:moveTo>
                  <a:lnTo>
                    <a:pt x="57148" y="0"/>
                  </a:lnTo>
                  <a:lnTo>
                    <a:pt x="57069" y="6151"/>
                  </a:lnTo>
                  <a:lnTo>
                    <a:pt x="60855" y="14434"/>
                  </a:lnTo>
                  <a:lnTo>
                    <a:pt x="60599" y="22555"/>
                  </a:lnTo>
                  <a:lnTo>
                    <a:pt x="59420" y="26943"/>
                  </a:lnTo>
                  <a:lnTo>
                    <a:pt x="51759" y="36051"/>
                  </a:lnTo>
                  <a:lnTo>
                    <a:pt x="42798" y="45392"/>
                  </a:lnTo>
                  <a:lnTo>
                    <a:pt x="31349" y="74625"/>
                  </a:lnTo>
                  <a:lnTo>
                    <a:pt x="25070" y="107576"/>
                  </a:lnTo>
                  <a:lnTo>
                    <a:pt x="21833" y="142930"/>
                  </a:lnTo>
                  <a:lnTo>
                    <a:pt x="16497" y="178601"/>
                  </a:lnTo>
                  <a:lnTo>
                    <a:pt x="14501" y="214313"/>
                  </a:lnTo>
                  <a:lnTo>
                    <a:pt x="12121" y="250031"/>
                  </a:lnTo>
                  <a:lnTo>
                    <a:pt x="7722" y="280840"/>
                  </a:lnTo>
                  <a:lnTo>
                    <a:pt x="5070" y="305506"/>
                  </a:lnTo>
                  <a:lnTo>
                    <a:pt x="2204" y="318342"/>
                  </a:lnTo>
                  <a:lnTo>
                    <a:pt x="364" y="350455"/>
                  </a:lnTo>
                  <a:lnTo>
                    <a:pt x="0" y="369175"/>
                  </a:lnTo>
                  <a:lnTo>
                    <a:pt x="2067" y="376538"/>
                  </a:lnTo>
                  <a:lnTo>
                    <a:pt x="9862" y="387733"/>
                  </a:lnTo>
                  <a:lnTo>
                    <a:pt x="16706" y="395166"/>
                  </a:lnTo>
                  <a:lnTo>
                    <a:pt x="21398" y="397879"/>
                  </a:lnTo>
                  <a:lnTo>
                    <a:pt x="55797" y="410654"/>
                  </a:lnTo>
                  <a:lnTo>
                    <a:pt x="86410" y="415969"/>
                  </a:lnTo>
                  <a:lnTo>
                    <a:pt x="121456" y="420755"/>
                  </a:lnTo>
                  <a:lnTo>
                    <a:pt x="152066" y="421338"/>
                  </a:lnTo>
                  <a:lnTo>
                    <a:pt x="179137" y="421438"/>
                  </a:lnTo>
                  <a:lnTo>
                    <a:pt x="207267" y="421468"/>
                  </a:lnTo>
                  <a:lnTo>
                    <a:pt x="235710" y="423594"/>
                  </a:lnTo>
                  <a:lnTo>
                    <a:pt x="264246" y="427134"/>
                  </a:lnTo>
                  <a:lnTo>
                    <a:pt x="292809" y="428183"/>
                  </a:lnTo>
                  <a:lnTo>
                    <a:pt x="321381" y="428494"/>
                  </a:lnTo>
                  <a:lnTo>
                    <a:pt x="349955" y="428586"/>
                  </a:lnTo>
                  <a:lnTo>
                    <a:pt x="384262" y="428617"/>
                  </a:lnTo>
                  <a:lnTo>
                    <a:pt x="419673" y="433533"/>
                  </a:lnTo>
                  <a:lnTo>
                    <a:pt x="455125" y="435327"/>
                  </a:lnTo>
                  <a:lnTo>
                    <a:pt x="485294" y="435681"/>
                  </a:lnTo>
                  <a:lnTo>
                    <a:pt x="519236" y="435757"/>
                  </a:lnTo>
                  <a:lnTo>
                    <a:pt x="549047" y="434973"/>
                  </a:lnTo>
                  <a:lnTo>
                    <a:pt x="576732" y="426949"/>
                  </a:lnTo>
                  <a:lnTo>
                    <a:pt x="579721" y="425127"/>
                  </a:lnTo>
                  <a:lnTo>
                    <a:pt x="581713" y="423117"/>
                  </a:lnTo>
                  <a:lnTo>
                    <a:pt x="583927" y="418769"/>
                  </a:lnTo>
                  <a:lnTo>
                    <a:pt x="585543" y="404783"/>
                  </a:lnTo>
                  <a:lnTo>
                    <a:pt x="583512" y="400037"/>
                  </a:lnTo>
                  <a:lnTo>
                    <a:pt x="563388" y="374502"/>
                  </a:lnTo>
                  <a:lnTo>
                    <a:pt x="532373" y="353464"/>
                  </a:lnTo>
                  <a:lnTo>
                    <a:pt x="500330" y="338588"/>
                  </a:lnTo>
                  <a:lnTo>
                    <a:pt x="469257" y="323889"/>
                  </a:lnTo>
                  <a:lnTo>
                    <a:pt x="437651" y="308157"/>
                  </a:lnTo>
                  <a:lnTo>
                    <a:pt x="402104" y="294031"/>
                  </a:lnTo>
                  <a:lnTo>
                    <a:pt x="394197" y="293043"/>
                  </a:lnTo>
                  <a:lnTo>
                    <a:pt x="394530" y="293787"/>
                  </a:lnTo>
                  <a:lnTo>
                    <a:pt x="399089" y="299057"/>
                  </a:lnTo>
                  <a:lnTo>
                    <a:pt x="430762" y="318647"/>
                  </a:lnTo>
                  <a:lnTo>
                    <a:pt x="460708" y="337847"/>
                  </a:lnTo>
                  <a:lnTo>
                    <a:pt x="494635" y="356743"/>
                  </a:lnTo>
                  <a:lnTo>
                    <a:pt x="528786" y="369035"/>
                  </a:lnTo>
                  <a:lnTo>
                    <a:pt x="564298" y="380992"/>
                  </a:lnTo>
                  <a:lnTo>
                    <a:pt x="594336" y="392905"/>
                  </a:lnTo>
                  <a:lnTo>
                    <a:pt x="614716" y="397933"/>
                  </a:lnTo>
                  <a:lnTo>
                    <a:pt x="633719" y="401539"/>
                  </a:lnTo>
                  <a:lnTo>
                    <a:pt x="664165" y="411358"/>
                  </a:lnTo>
                  <a:lnTo>
                    <a:pt x="696590" y="414314"/>
                  </a:lnTo>
                  <a:lnTo>
                    <a:pt x="673432" y="415131"/>
                  </a:lnTo>
                  <a:lnTo>
                    <a:pt x="637978" y="431130"/>
                  </a:lnTo>
                  <a:lnTo>
                    <a:pt x="603948" y="447682"/>
                  </a:lnTo>
                  <a:lnTo>
                    <a:pt x="568897" y="461963"/>
                  </a:lnTo>
                  <a:lnTo>
                    <a:pt x="550028" y="469900"/>
                  </a:lnTo>
                  <a:lnTo>
                    <a:pt x="514327" y="490669"/>
                  </a:lnTo>
                  <a:lnTo>
                    <a:pt x="479404" y="511248"/>
                  </a:lnTo>
                  <a:lnTo>
                    <a:pt x="467509" y="518105"/>
                  </a:lnTo>
                  <a:lnTo>
                    <a:pt x="446806" y="521990"/>
                  </a:lnTo>
                  <a:lnTo>
                    <a:pt x="445479" y="523412"/>
                  </a:lnTo>
                  <a:lnTo>
                    <a:pt x="442823" y="528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39"/>
            <p:cNvSpPr/>
            <p:nvPr/>
          </p:nvSpPr>
          <p:spPr>
            <a:xfrm>
              <a:off x="5752320" y="3693850"/>
              <a:ext cx="205569" cy="198046"/>
            </a:xfrm>
            <a:custGeom>
              <a:avLst/>
              <a:gdLst/>
              <a:ahLst/>
              <a:cxnLst/>
              <a:rect l="0" t="0" r="0" b="0"/>
              <a:pathLst>
                <a:path w="205569" h="198046">
                  <a:moveTo>
                    <a:pt x="205568" y="78050"/>
                  </a:moveTo>
                  <a:lnTo>
                    <a:pt x="205568" y="74258"/>
                  </a:lnTo>
                  <a:lnTo>
                    <a:pt x="203451" y="70279"/>
                  </a:lnTo>
                  <a:lnTo>
                    <a:pt x="184983" y="36673"/>
                  </a:lnTo>
                  <a:lnTo>
                    <a:pt x="175568" y="21781"/>
                  </a:lnTo>
                  <a:lnTo>
                    <a:pt x="156374" y="8549"/>
                  </a:lnTo>
                  <a:lnTo>
                    <a:pt x="138163" y="2159"/>
                  </a:lnTo>
                  <a:lnTo>
                    <a:pt x="107175" y="0"/>
                  </a:lnTo>
                  <a:lnTo>
                    <a:pt x="85397" y="420"/>
                  </a:lnTo>
                  <a:lnTo>
                    <a:pt x="50827" y="13225"/>
                  </a:lnTo>
                  <a:lnTo>
                    <a:pt x="39427" y="21722"/>
                  </a:lnTo>
                  <a:lnTo>
                    <a:pt x="13967" y="54286"/>
                  </a:lnTo>
                  <a:lnTo>
                    <a:pt x="9287" y="63784"/>
                  </a:lnTo>
                  <a:lnTo>
                    <a:pt x="216" y="97994"/>
                  </a:lnTo>
                  <a:lnTo>
                    <a:pt x="0" y="109139"/>
                  </a:lnTo>
                  <a:lnTo>
                    <a:pt x="5746" y="144005"/>
                  </a:lnTo>
                  <a:lnTo>
                    <a:pt x="17675" y="172443"/>
                  </a:lnTo>
                  <a:lnTo>
                    <a:pt x="29384" y="187161"/>
                  </a:lnTo>
                  <a:lnTo>
                    <a:pt x="40300" y="194605"/>
                  </a:lnTo>
                  <a:lnTo>
                    <a:pt x="53588" y="198045"/>
                  </a:lnTo>
                  <a:lnTo>
                    <a:pt x="82120" y="193505"/>
                  </a:lnTo>
                  <a:lnTo>
                    <a:pt x="113532" y="182663"/>
                  </a:lnTo>
                  <a:lnTo>
                    <a:pt x="125241" y="173757"/>
                  </a:lnTo>
                  <a:lnTo>
                    <a:pt x="155409" y="140476"/>
                  </a:lnTo>
                  <a:lnTo>
                    <a:pt x="174444" y="106379"/>
                  </a:lnTo>
                  <a:lnTo>
                    <a:pt x="187484" y="80118"/>
                  </a:lnTo>
                  <a:lnTo>
                    <a:pt x="198425" y="351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40"/>
            <p:cNvSpPr/>
            <p:nvPr/>
          </p:nvSpPr>
          <p:spPr>
            <a:xfrm>
              <a:off x="5214938" y="3736181"/>
              <a:ext cx="35718" cy="392908"/>
            </a:xfrm>
            <a:custGeom>
              <a:avLst/>
              <a:gdLst/>
              <a:ahLst/>
              <a:cxnLst/>
              <a:rect l="0" t="0" r="0" b="0"/>
              <a:pathLst>
                <a:path w="35718" h="392908">
                  <a:moveTo>
                    <a:pt x="0" y="0"/>
                  </a:moveTo>
                  <a:lnTo>
                    <a:pt x="793" y="31922"/>
                  </a:lnTo>
                  <a:lnTo>
                    <a:pt x="7275" y="65320"/>
                  </a:lnTo>
                  <a:lnTo>
                    <a:pt x="13207" y="100148"/>
                  </a:lnTo>
                  <a:lnTo>
                    <a:pt x="14074" y="133524"/>
                  </a:lnTo>
                  <a:lnTo>
                    <a:pt x="16362" y="163870"/>
                  </a:lnTo>
                  <a:lnTo>
                    <a:pt x="20430" y="196587"/>
                  </a:lnTo>
                  <a:lnTo>
                    <a:pt x="22027" y="228715"/>
                  </a:lnTo>
                  <a:lnTo>
                    <a:pt x="27046" y="262695"/>
                  </a:lnTo>
                  <a:lnTo>
                    <a:pt x="30238" y="291619"/>
                  </a:lnTo>
                  <a:lnTo>
                    <a:pt x="34094" y="321885"/>
                  </a:lnTo>
                  <a:lnTo>
                    <a:pt x="35504" y="357242"/>
                  </a:lnTo>
                  <a:lnTo>
                    <a:pt x="35717" y="392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41"/>
            <p:cNvSpPr/>
            <p:nvPr/>
          </p:nvSpPr>
          <p:spPr>
            <a:xfrm>
              <a:off x="5936546" y="3521869"/>
              <a:ext cx="71350" cy="478632"/>
            </a:xfrm>
            <a:custGeom>
              <a:avLst/>
              <a:gdLst/>
              <a:ahLst/>
              <a:cxnLst/>
              <a:rect l="0" t="0" r="0" b="0"/>
              <a:pathLst>
                <a:path w="71350" h="478632">
                  <a:moveTo>
                    <a:pt x="35629" y="0"/>
                  </a:moveTo>
                  <a:lnTo>
                    <a:pt x="31837" y="0"/>
                  </a:lnTo>
                  <a:lnTo>
                    <a:pt x="30719" y="794"/>
                  </a:lnTo>
                  <a:lnTo>
                    <a:pt x="29975" y="2116"/>
                  </a:lnTo>
                  <a:lnTo>
                    <a:pt x="28779" y="9943"/>
                  </a:lnTo>
                  <a:lnTo>
                    <a:pt x="28497" y="42016"/>
                  </a:lnTo>
                  <a:lnTo>
                    <a:pt x="27693" y="71473"/>
                  </a:lnTo>
                  <a:lnTo>
                    <a:pt x="18542" y="104907"/>
                  </a:lnTo>
                  <a:lnTo>
                    <a:pt x="15056" y="136081"/>
                  </a:lnTo>
                  <a:lnTo>
                    <a:pt x="13657" y="162734"/>
                  </a:lnTo>
                  <a:lnTo>
                    <a:pt x="9364" y="190740"/>
                  </a:lnTo>
                  <a:lnTo>
                    <a:pt x="7738" y="219146"/>
                  </a:lnTo>
                  <a:lnTo>
                    <a:pt x="6463" y="246877"/>
                  </a:lnTo>
                  <a:lnTo>
                    <a:pt x="1440" y="280100"/>
                  </a:lnTo>
                  <a:lnTo>
                    <a:pt x="363" y="307624"/>
                  </a:lnTo>
                  <a:lnTo>
                    <a:pt x="0" y="341576"/>
                  </a:lnTo>
                  <a:lnTo>
                    <a:pt x="722" y="371213"/>
                  </a:lnTo>
                  <a:lnTo>
                    <a:pt x="6063" y="403367"/>
                  </a:lnTo>
                  <a:lnTo>
                    <a:pt x="14694" y="434089"/>
                  </a:lnTo>
                  <a:lnTo>
                    <a:pt x="19975" y="443753"/>
                  </a:lnTo>
                  <a:lnTo>
                    <a:pt x="51906" y="471419"/>
                  </a:lnTo>
                  <a:lnTo>
                    <a:pt x="62677" y="476494"/>
                  </a:lnTo>
                  <a:lnTo>
                    <a:pt x="71349" y="4786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42"/>
            <p:cNvSpPr/>
            <p:nvPr/>
          </p:nvSpPr>
          <p:spPr>
            <a:xfrm>
              <a:off x="5073055" y="3543300"/>
              <a:ext cx="27584" cy="442914"/>
            </a:xfrm>
            <a:custGeom>
              <a:avLst/>
              <a:gdLst/>
              <a:ahLst/>
              <a:cxnLst/>
              <a:rect l="0" t="0" r="0" b="0"/>
              <a:pathLst>
                <a:path w="27584" h="442914">
                  <a:moveTo>
                    <a:pt x="6150" y="0"/>
                  </a:moveTo>
                  <a:lnTo>
                    <a:pt x="6150" y="9943"/>
                  </a:lnTo>
                  <a:lnTo>
                    <a:pt x="0" y="33792"/>
                  </a:lnTo>
                  <a:lnTo>
                    <a:pt x="5245" y="65745"/>
                  </a:lnTo>
                  <a:lnTo>
                    <a:pt x="6766" y="98065"/>
                  </a:lnTo>
                  <a:lnTo>
                    <a:pt x="11770" y="130320"/>
                  </a:lnTo>
                  <a:lnTo>
                    <a:pt x="12843" y="157676"/>
                  </a:lnTo>
                  <a:lnTo>
                    <a:pt x="16998" y="191571"/>
                  </a:lnTo>
                  <a:lnTo>
                    <a:pt x="19759" y="226107"/>
                  </a:lnTo>
                  <a:lnTo>
                    <a:pt x="20305" y="258799"/>
                  </a:lnTo>
                  <a:lnTo>
                    <a:pt x="20398" y="286231"/>
                  </a:lnTo>
                  <a:lnTo>
                    <a:pt x="20431" y="320153"/>
                  </a:lnTo>
                  <a:lnTo>
                    <a:pt x="20437" y="349784"/>
                  </a:lnTo>
                  <a:lnTo>
                    <a:pt x="22555" y="376451"/>
                  </a:lnTo>
                  <a:lnTo>
                    <a:pt x="26590" y="397240"/>
                  </a:lnTo>
                  <a:lnTo>
                    <a:pt x="27565" y="432308"/>
                  </a:lnTo>
                  <a:lnTo>
                    <a:pt x="27583" y="4429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43"/>
            <p:cNvSpPr/>
            <p:nvPr/>
          </p:nvSpPr>
          <p:spPr>
            <a:xfrm>
              <a:off x="5207795" y="3680786"/>
              <a:ext cx="226839" cy="244088"/>
            </a:xfrm>
            <a:custGeom>
              <a:avLst/>
              <a:gdLst/>
              <a:ahLst/>
              <a:cxnLst/>
              <a:rect l="0" t="0" r="0" b="0"/>
              <a:pathLst>
                <a:path w="226839" h="244088">
                  <a:moveTo>
                    <a:pt x="7143" y="98258"/>
                  </a:moveTo>
                  <a:lnTo>
                    <a:pt x="5026" y="77435"/>
                  </a:lnTo>
                  <a:lnTo>
                    <a:pt x="3027" y="63603"/>
                  </a:lnTo>
                  <a:lnTo>
                    <a:pt x="7470" y="36795"/>
                  </a:lnTo>
                  <a:lnTo>
                    <a:pt x="10728" y="28343"/>
                  </a:lnTo>
                  <a:lnTo>
                    <a:pt x="16938" y="21412"/>
                  </a:lnTo>
                  <a:lnTo>
                    <a:pt x="33860" y="10495"/>
                  </a:lnTo>
                  <a:lnTo>
                    <a:pt x="67219" y="1488"/>
                  </a:lnTo>
                  <a:lnTo>
                    <a:pt x="87737" y="0"/>
                  </a:lnTo>
                  <a:lnTo>
                    <a:pt x="120195" y="6206"/>
                  </a:lnTo>
                  <a:lnTo>
                    <a:pt x="134380" y="11308"/>
                  </a:lnTo>
                  <a:lnTo>
                    <a:pt x="165225" y="28256"/>
                  </a:lnTo>
                  <a:lnTo>
                    <a:pt x="192374" y="48754"/>
                  </a:lnTo>
                  <a:lnTo>
                    <a:pt x="201386" y="58793"/>
                  </a:lnTo>
                  <a:lnTo>
                    <a:pt x="218775" y="93647"/>
                  </a:lnTo>
                  <a:lnTo>
                    <a:pt x="226423" y="118072"/>
                  </a:lnTo>
                  <a:lnTo>
                    <a:pt x="226838" y="129289"/>
                  </a:lnTo>
                  <a:lnTo>
                    <a:pt x="221240" y="164208"/>
                  </a:lnTo>
                  <a:lnTo>
                    <a:pt x="217919" y="174136"/>
                  </a:lnTo>
                  <a:lnTo>
                    <a:pt x="199246" y="198228"/>
                  </a:lnTo>
                  <a:lnTo>
                    <a:pt x="185505" y="210428"/>
                  </a:lnTo>
                  <a:lnTo>
                    <a:pt x="155395" y="229093"/>
                  </a:lnTo>
                  <a:lnTo>
                    <a:pt x="122740" y="240636"/>
                  </a:lnTo>
                  <a:lnTo>
                    <a:pt x="108525" y="244087"/>
                  </a:lnTo>
                  <a:lnTo>
                    <a:pt x="73870" y="241678"/>
                  </a:lnTo>
                  <a:lnTo>
                    <a:pt x="49045" y="240447"/>
                  </a:lnTo>
                  <a:lnTo>
                    <a:pt x="20206" y="231204"/>
                  </a:lnTo>
                  <a:lnTo>
                    <a:pt x="10832" y="224549"/>
                  </a:lnTo>
                  <a:lnTo>
                    <a:pt x="0" y="212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044"/>
            <p:cNvSpPr/>
            <p:nvPr/>
          </p:nvSpPr>
          <p:spPr>
            <a:xfrm>
              <a:off x="4414838" y="3736181"/>
              <a:ext cx="321469" cy="7014"/>
            </a:xfrm>
            <a:custGeom>
              <a:avLst/>
              <a:gdLst/>
              <a:ahLst/>
              <a:cxnLst/>
              <a:rect l="0" t="0" r="0" b="0"/>
              <a:pathLst>
                <a:path w="321469" h="7014">
                  <a:moveTo>
                    <a:pt x="0" y="0"/>
                  </a:moveTo>
                  <a:lnTo>
                    <a:pt x="31434" y="0"/>
                  </a:lnTo>
                  <a:lnTo>
                    <a:pt x="61132" y="0"/>
                  </a:lnTo>
                  <a:lnTo>
                    <a:pt x="92244" y="0"/>
                  </a:lnTo>
                  <a:lnTo>
                    <a:pt x="122114" y="0"/>
                  </a:lnTo>
                  <a:lnTo>
                    <a:pt x="150129" y="0"/>
                  </a:lnTo>
                  <a:lnTo>
                    <a:pt x="174674" y="0"/>
                  </a:lnTo>
                  <a:lnTo>
                    <a:pt x="207683" y="3792"/>
                  </a:lnTo>
                  <a:lnTo>
                    <a:pt x="240784" y="6482"/>
                  </a:lnTo>
                  <a:lnTo>
                    <a:pt x="269782" y="7013"/>
                  </a:lnTo>
                  <a:lnTo>
                    <a:pt x="295306" y="4989"/>
                  </a:lnTo>
                  <a:lnTo>
                    <a:pt x="321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45"/>
            <p:cNvSpPr/>
            <p:nvPr/>
          </p:nvSpPr>
          <p:spPr>
            <a:xfrm>
              <a:off x="4764881" y="3664857"/>
              <a:ext cx="207170" cy="270236"/>
            </a:xfrm>
            <a:custGeom>
              <a:avLst/>
              <a:gdLst/>
              <a:ahLst/>
              <a:cxnLst/>
              <a:rect l="0" t="0" r="0" b="0"/>
              <a:pathLst>
                <a:path w="207170" h="270236">
                  <a:moveTo>
                    <a:pt x="0" y="114187"/>
                  </a:moveTo>
                  <a:lnTo>
                    <a:pt x="9943" y="114187"/>
                  </a:lnTo>
                  <a:lnTo>
                    <a:pt x="14473" y="116303"/>
                  </a:lnTo>
                  <a:lnTo>
                    <a:pt x="16793" y="117979"/>
                  </a:lnTo>
                  <a:lnTo>
                    <a:pt x="27642" y="120338"/>
                  </a:lnTo>
                  <a:lnTo>
                    <a:pt x="40911" y="121036"/>
                  </a:lnTo>
                  <a:lnTo>
                    <a:pt x="72886" y="115154"/>
                  </a:lnTo>
                  <a:lnTo>
                    <a:pt x="99576" y="106543"/>
                  </a:lnTo>
                  <a:lnTo>
                    <a:pt x="126433" y="92712"/>
                  </a:lnTo>
                  <a:lnTo>
                    <a:pt x="152363" y="68942"/>
                  </a:lnTo>
                  <a:lnTo>
                    <a:pt x="161124" y="49599"/>
                  </a:lnTo>
                  <a:lnTo>
                    <a:pt x="163887" y="33813"/>
                  </a:lnTo>
                  <a:lnTo>
                    <a:pt x="156598" y="18670"/>
                  </a:lnTo>
                  <a:lnTo>
                    <a:pt x="152817" y="14790"/>
                  </a:lnTo>
                  <a:lnTo>
                    <a:pt x="134503" y="4260"/>
                  </a:lnTo>
                  <a:lnTo>
                    <a:pt x="118964" y="1183"/>
                  </a:lnTo>
                  <a:lnTo>
                    <a:pt x="88307" y="0"/>
                  </a:lnTo>
                  <a:lnTo>
                    <a:pt x="80787" y="2054"/>
                  </a:lnTo>
                  <a:lnTo>
                    <a:pt x="47525" y="16481"/>
                  </a:lnTo>
                  <a:lnTo>
                    <a:pt x="22674" y="41496"/>
                  </a:lnTo>
                  <a:lnTo>
                    <a:pt x="7621" y="75638"/>
                  </a:lnTo>
                  <a:lnTo>
                    <a:pt x="5081" y="81343"/>
                  </a:lnTo>
                  <a:lnTo>
                    <a:pt x="4375" y="94033"/>
                  </a:lnTo>
                  <a:lnTo>
                    <a:pt x="7573" y="127849"/>
                  </a:lnTo>
                  <a:lnTo>
                    <a:pt x="13247" y="158064"/>
                  </a:lnTo>
                  <a:lnTo>
                    <a:pt x="21922" y="190785"/>
                  </a:lnTo>
                  <a:lnTo>
                    <a:pt x="27206" y="201412"/>
                  </a:lnTo>
                  <a:lnTo>
                    <a:pt x="48570" y="231585"/>
                  </a:lnTo>
                  <a:lnTo>
                    <a:pt x="70448" y="253440"/>
                  </a:lnTo>
                  <a:lnTo>
                    <a:pt x="90292" y="265871"/>
                  </a:lnTo>
                  <a:lnTo>
                    <a:pt x="108510" y="269726"/>
                  </a:lnTo>
                  <a:lnTo>
                    <a:pt x="135205" y="270235"/>
                  </a:lnTo>
                  <a:lnTo>
                    <a:pt x="165335" y="265156"/>
                  </a:lnTo>
                  <a:lnTo>
                    <a:pt x="207169" y="2499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SMARTInkShape-1046"/>
          <p:cNvSpPr/>
          <p:nvPr/>
        </p:nvSpPr>
        <p:spPr>
          <a:xfrm>
            <a:off x="4700588" y="7079456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8077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 descr="06-1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96200" cy="402126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19200" y="4114800"/>
            <a:ext cx="6777317" cy="2248348"/>
          </a:xfrm>
        </p:spPr>
        <p:txBody>
          <a:bodyPr>
            <a:noAutofit/>
          </a:bodyPr>
          <a:lstStyle/>
          <a:p>
            <a:r>
              <a:rPr lang="en-US" dirty="0" smtClean="0"/>
              <a:t>Both diffusion and facilitated diffusion are forms of passive transport.  NEITHER process requires the cell to use energy.</a:t>
            </a:r>
          </a:p>
          <a:p>
            <a:r>
              <a:rPr lang="en-US" dirty="0" smtClean="0"/>
              <a:t>Facilitated diffusion, particles pass through a transport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900493"/>
            <a:ext cx="7772870" cy="3424107"/>
          </a:xfrm>
        </p:spPr>
        <p:txBody>
          <a:bodyPr/>
          <a:lstStyle/>
          <a:p>
            <a:r>
              <a:rPr lang="en-US" dirty="0" smtClean="0"/>
              <a:t>Passive transport of water across a selectively permeable membrane.</a:t>
            </a:r>
          </a:p>
          <a:p>
            <a:r>
              <a:rPr lang="en-US" dirty="0" smtClean="0"/>
              <a:t>There are three types of solutions (mixtures) that can occur with osmosis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Hypertonic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Hypotonic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Isotonic</a:t>
            </a:r>
            <a:endParaRPr lang="en-US" dirty="0"/>
          </a:p>
        </p:txBody>
      </p:sp>
      <p:grpSp>
        <p:nvGrpSpPr>
          <p:cNvPr id="67" name="SMARTInkShape-Group388"/>
          <p:cNvGrpSpPr/>
          <p:nvPr/>
        </p:nvGrpSpPr>
        <p:grpSpPr>
          <a:xfrm>
            <a:off x="2786150" y="1628774"/>
            <a:ext cx="2728826" cy="1343026"/>
            <a:chOff x="2786150" y="1114425"/>
            <a:chExt cx="2728826" cy="1343026"/>
          </a:xfrm>
        </p:grpSpPr>
        <p:sp>
          <p:nvSpPr>
            <p:cNvPr id="52" name="SMARTInkShape-1047"/>
            <p:cNvSpPr/>
            <p:nvPr/>
          </p:nvSpPr>
          <p:spPr>
            <a:xfrm>
              <a:off x="2786150" y="1993106"/>
              <a:ext cx="785726" cy="464345"/>
            </a:xfrm>
            <a:custGeom>
              <a:avLst/>
              <a:gdLst/>
              <a:ahLst/>
              <a:cxnLst/>
              <a:rect l="0" t="0" r="0" b="0"/>
              <a:pathLst>
                <a:path w="785726" h="464345">
                  <a:moveTo>
                    <a:pt x="7056" y="464344"/>
                  </a:moveTo>
                  <a:lnTo>
                    <a:pt x="0" y="464344"/>
                  </a:lnTo>
                  <a:lnTo>
                    <a:pt x="3731" y="464344"/>
                  </a:lnTo>
                  <a:lnTo>
                    <a:pt x="7695" y="462227"/>
                  </a:lnTo>
                  <a:lnTo>
                    <a:pt x="16707" y="454401"/>
                  </a:lnTo>
                  <a:lnTo>
                    <a:pt x="39754" y="425941"/>
                  </a:lnTo>
                  <a:lnTo>
                    <a:pt x="73946" y="391939"/>
                  </a:lnTo>
                  <a:lnTo>
                    <a:pt x="107411" y="357060"/>
                  </a:lnTo>
                  <a:lnTo>
                    <a:pt x="136505" y="332703"/>
                  </a:lnTo>
                  <a:lnTo>
                    <a:pt x="172003" y="301081"/>
                  </a:lnTo>
                  <a:lnTo>
                    <a:pt x="200127" y="278916"/>
                  </a:lnTo>
                  <a:lnTo>
                    <a:pt x="228569" y="255150"/>
                  </a:lnTo>
                  <a:lnTo>
                    <a:pt x="257104" y="230117"/>
                  </a:lnTo>
                  <a:lnTo>
                    <a:pt x="287784" y="207618"/>
                  </a:lnTo>
                  <a:lnTo>
                    <a:pt x="322010" y="185871"/>
                  </a:lnTo>
                  <a:lnTo>
                    <a:pt x="357286" y="164346"/>
                  </a:lnTo>
                  <a:lnTo>
                    <a:pt x="392874" y="145004"/>
                  </a:lnTo>
                  <a:lnTo>
                    <a:pt x="426437" y="129218"/>
                  </a:lnTo>
                  <a:lnTo>
                    <a:pt x="458607" y="114487"/>
                  </a:lnTo>
                  <a:lnTo>
                    <a:pt x="491157" y="100068"/>
                  </a:lnTo>
                  <a:lnTo>
                    <a:pt x="523027" y="85742"/>
                  </a:lnTo>
                  <a:lnTo>
                    <a:pt x="555489" y="71443"/>
                  </a:lnTo>
                  <a:lnTo>
                    <a:pt x="587332" y="57152"/>
                  </a:lnTo>
                  <a:lnTo>
                    <a:pt x="619786" y="44980"/>
                  </a:lnTo>
                  <a:lnTo>
                    <a:pt x="649510" y="36346"/>
                  </a:lnTo>
                  <a:lnTo>
                    <a:pt x="678425" y="28761"/>
                  </a:lnTo>
                  <a:lnTo>
                    <a:pt x="712848" y="19087"/>
                  </a:lnTo>
                  <a:lnTo>
                    <a:pt x="747115" y="8087"/>
                  </a:lnTo>
                  <a:lnTo>
                    <a:pt x="759292" y="6630"/>
                  </a:lnTo>
                  <a:lnTo>
                    <a:pt x="773473" y="1030"/>
                  </a:lnTo>
                  <a:lnTo>
                    <a:pt x="785724" y="0"/>
                  </a:lnTo>
                  <a:lnTo>
                    <a:pt x="785725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48"/>
            <p:cNvSpPr/>
            <p:nvPr/>
          </p:nvSpPr>
          <p:spPr>
            <a:xfrm>
              <a:off x="5014913" y="1264444"/>
              <a:ext cx="71438" cy="242888"/>
            </a:xfrm>
            <a:custGeom>
              <a:avLst/>
              <a:gdLst/>
              <a:ahLst/>
              <a:cxnLst/>
              <a:rect l="0" t="0" r="0" b="0"/>
              <a:pathLst>
                <a:path w="71438" h="242888">
                  <a:moveTo>
                    <a:pt x="0" y="0"/>
                  </a:moveTo>
                  <a:lnTo>
                    <a:pt x="793" y="32577"/>
                  </a:lnTo>
                  <a:lnTo>
                    <a:pt x="11391" y="66879"/>
                  </a:lnTo>
                  <a:lnTo>
                    <a:pt x="17698" y="100353"/>
                  </a:lnTo>
                  <a:lnTo>
                    <a:pt x="28710" y="135776"/>
                  </a:lnTo>
                  <a:lnTo>
                    <a:pt x="40499" y="170662"/>
                  </a:lnTo>
                  <a:lnTo>
                    <a:pt x="50009" y="198605"/>
                  </a:lnTo>
                  <a:lnTo>
                    <a:pt x="57151" y="221829"/>
                  </a:lnTo>
                  <a:lnTo>
                    <a:pt x="62177" y="233737"/>
                  </a:lnTo>
                  <a:lnTo>
                    <a:pt x="62882" y="236787"/>
                  </a:lnTo>
                  <a:lnTo>
                    <a:pt x="64148" y="238821"/>
                  </a:lnTo>
                  <a:lnTo>
                    <a:pt x="65783" y="240176"/>
                  </a:lnTo>
                  <a:lnTo>
                    <a:pt x="71437" y="242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49"/>
            <p:cNvSpPr/>
            <p:nvPr/>
          </p:nvSpPr>
          <p:spPr>
            <a:xfrm>
              <a:off x="4393597" y="1350177"/>
              <a:ext cx="106967" cy="392899"/>
            </a:xfrm>
            <a:custGeom>
              <a:avLst/>
              <a:gdLst/>
              <a:ahLst/>
              <a:cxnLst/>
              <a:rect l="0" t="0" r="0" b="0"/>
              <a:pathLst>
                <a:path w="106967" h="392899">
                  <a:moveTo>
                    <a:pt x="106966" y="7136"/>
                  </a:moveTo>
                  <a:lnTo>
                    <a:pt x="103173" y="3343"/>
                  </a:lnTo>
                  <a:lnTo>
                    <a:pt x="97078" y="1481"/>
                  </a:lnTo>
                  <a:lnTo>
                    <a:pt x="63590" y="31"/>
                  </a:lnTo>
                  <a:lnTo>
                    <a:pt x="44952" y="0"/>
                  </a:lnTo>
                  <a:lnTo>
                    <a:pt x="35483" y="4229"/>
                  </a:lnTo>
                  <a:lnTo>
                    <a:pt x="20261" y="16086"/>
                  </a:lnTo>
                  <a:lnTo>
                    <a:pt x="4695" y="37048"/>
                  </a:lnTo>
                  <a:lnTo>
                    <a:pt x="1980" y="44507"/>
                  </a:lnTo>
                  <a:lnTo>
                    <a:pt x="0" y="77924"/>
                  </a:lnTo>
                  <a:lnTo>
                    <a:pt x="3639" y="112753"/>
                  </a:lnTo>
                  <a:lnTo>
                    <a:pt x="12171" y="147691"/>
                  </a:lnTo>
                  <a:lnTo>
                    <a:pt x="17509" y="176187"/>
                  </a:lnTo>
                  <a:lnTo>
                    <a:pt x="26206" y="206687"/>
                  </a:lnTo>
                  <a:lnTo>
                    <a:pt x="35568" y="235642"/>
                  </a:lnTo>
                  <a:lnTo>
                    <a:pt x="42684" y="263489"/>
                  </a:lnTo>
                  <a:lnTo>
                    <a:pt x="49819" y="295553"/>
                  </a:lnTo>
                  <a:lnTo>
                    <a:pt x="56813" y="329455"/>
                  </a:lnTo>
                  <a:lnTo>
                    <a:pt x="69261" y="362117"/>
                  </a:lnTo>
                  <a:lnTo>
                    <a:pt x="71158" y="368105"/>
                  </a:lnTo>
                  <a:lnTo>
                    <a:pt x="76727" y="378417"/>
                  </a:lnTo>
                  <a:lnTo>
                    <a:pt x="78293" y="389117"/>
                  </a:lnTo>
                  <a:lnTo>
                    <a:pt x="79119" y="390378"/>
                  </a:lnTo>
                  <a:lnTo>
                    <a:pt x="80464" y="391218"/>
                  </a:lnTo>
                  <a:lnTo>
                    <a:pt x="85534" y="392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50"/>
            <p:cNvSpPr/>
            <p:nvPr/>
          </p:nvSpPr>
          <p:spPr>
            <a:xfrm>
              <a:off x="3558580" y="1665912"/>
              <a:ext cx="373430" cy="391155"/>
            </a:xfrm>
            <a:custGeom>
              <a:avLst/>
              <a:gdLst/>
              <a:ahLst/>
              <a:cxnLst/>
              <a:rect l="0" t="0" r="0" b="0"/>
              <a:pathLst>
                <a:path w="373430" h="391155">
                  <a:moveTo>
                    <a:pt x="6151" y="55732"/>
                  </a:moveTo>
                  <a:lnTo>
                    <a:pt x="2359" y="55732"/>
                  </a:lnTo>
                  <a:lnTo>
                    <a:pt x="1242" y="54938"/>
                  </a:lnTo>
                  <a:lnTo>
                    <a:pt x="497" y="53615"/>
                  </a:lnTo>
                  <a:lnTo>
                    <a:pt x="0" y="51939"/>
                  </a:lnTo>
                  <a:lnTo>
                    <a:pt x="463" y="50028"/>
                  </a:lnTo>
                  <a:lnTo>
                    <a:pt x="15826" y="25732"/>
                  </a:lnTo>
                  <a:lnTo>
                    <a:pt x="36637" y="15439"/>
                  </a:lnTo>
                  <a:lnTo>
                    <a:pt x="70697" y="3369"/>
                  </a:lnTo>
                  <a:lnTo>
                    <a:pt x="95743" y="0"/>
                  </a:lnTo>
                  <a:lnTo>
                    <a:pt x="127065" y="2794"/>
                  </a:lnTo>
                  <a:lnTo>
                    <a:pt x="157689" y="4857"/>
                  </a:lnTo>
                  <a:lnTo>
                    <a:pt x="186871" y="13053"/>
                  </a:lnTo>
                  <a:lnTo>
                    <a:pt x="215626" y="21743"/>
                  </a:lnTo>
                  <a:lnTo>
                    <a:pt x="244254" y="36930"/>
                  </a:lnTo>
                  <a:lnTo>
                    <a:pt x="272845" y="52719"/>
                  </a:lnTo>
                  <a:lnTo>
                    <a:pt x="307050" y="79196"/>
                  </a:lnTo>
                  <a:lnTo>
                    <a:pt x="336318" y="113150"/>
                  </a:lnTo>
                  <a:lnTo>
                    <a:pt x="360849" y="148636"/>
                  </a:lnTo>
                  <a:lnTo>
                    <a:pt x="366201" y="162904"/>
                  </a:lnTo>
                  <a:lnTo>
                    <a:pt x="373429" y="191466"/>
                  </a:lnTo>
                  <a:lnTo>
                    <a:pt x="372591" y="216688"/>
                  </a:lnTo>
                  <a:lnTo>
                    <a:pt x="365196" y="247951"/>
                  </a:lnTo>
                  <a:lnTo>
                    <a:pt x="353975" y="277057"/>
                  </a:lnTo>
                  <a:lnTo>
                    <a:pt x="344889" y="290624"/>
                  </a:lnTo>
                  <a:lnTo>
                    <a:pt x="316577" y="321036"/>
                  </a:lnTo>
                  <a:lnTo>
                    <a:pt x="297890" y="337981"/>
                  </a:lnTo>
                  <a:lnTo>
                    <a:pt x="263174" y="357111"/>
                  </a:lnTo>
                  <a:lnTo>
                    <a:pt x="227587" y="374055"/>
                  </a:lnTo>
                  <a:lnTo>
                    <a:pt x="195678" y="382833"/>
                  </a:lnTo>
                  <a:lnTo>
                    <a:pt x="160458" y="390988"/>
                  </a:lnTo>
                  <a:lnTo>
                    <a:pt x="159029" y="391154"/>
                  </a:lnTo>
                  <a:lnTo>
                    <a:pt x="155324" y="389223"/>
                  </a:lnTo>
                  <a:lnTo>
                    <a:pt x="149026" y="384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51"/>
            <p:cNvSpPr/>
            <p:nvPr/>
          </p:nvSpPr>
          <p:spPr>
            <a:xfrm>
              <a:off x="4529138" y="1429092"/>
              <a:ext cx="242888" cy="233788"/>
            </a:xfrm>
            <a:custGeom>
              <a:avLst/>
              <a:gdLst/>
              <a:ahLst/>
              <a:cxnLst/>
              <a:rect l="0" t="0" r="0" b="0"/>
              <a:pathLst>
                <a:path w="242888" h="233788">
                  <a:moveTo>
                    <a:pt x="0" y="78239"/>
                  </a:moveTo>
                  <a:lnTo>
                    <a:pt x="793" y="107985"/>
                  </a:lnTo>
                  <a:lnTo>
                    <a:pt x="7275" y="142574"/>
                  </a:lnTo>
                  <a:lnTo>
                    <a:pt x="15924" y="175998"/>
                  </a:lnTo>
                  <a:lnTo>
                    <a:pt x="34844" y="208524"/>
                  </a:lnTo>
                  <a:lnTo>
                    <a:pt x="44279" y="221176"/>
                  </a:lnTo>
                  <a:lnTo>
                    <a:pt x="63478" y="229952"/>
                  </a:lnTo>
                  <a:lnTo>
                    <a:pt x="77898" y="233787"/>
                  </a:lnTo>
                  <a:lnTo>
                    <a:pt x="98575" y="227339"/>
                  </a:lnTo>
                  <a:lnTo>
                    <a:pt x="113433" y="219166"/>
                  </a:lnTo>
                  <a:lnTo>
                    <a:pt x="134476" y="190748"/>
                  </a:lnTo>
                  <a:lnTo>
                    <a:pt x="146125" y="169314"/>
                  </a:lnTo>
                  <a:lnTo>
                    <a:pt x="153298" y="141199"/>
                  </a:lnTo>
                  <a:lnTo>
                    <a:pt x="156017" y="113122"/>
                  </a:lnTo>
                  <a:lnTo>
                    <a:pt x="156142" y="80279"/>
                  </a:lnTo>
                  <a:lnTo>
                    <a:pt x="149867" y="47671"/>
                  </a:lnTo>
                  <a:lnTo>
                    <a:pt x="137043" y="12991"/>
                  </a:lnTo>
                  <a:lnTo>
                    <a:pt x="135741" y="0"/>
                  </a:lnTo>
                  <a:lnTo>
                    <a:pt x="135731" y="35711"/>
                  </a:lnTo>
                  <a:lnTo>
                    <a:pt x="136525" y="45050"/>
                  </a:lnTo>
                  <a:lnTo>
                    <a:pt x="147122" y="78399"/>
                  </a:lnTo>
                  <a:lnTo>
                    <a:pt x="153429" y="107933"/>
                  </a:lnTo>
                  <a:lnTo>
                    <a:pt x="172928" y="139832"/>
                  </a:lnTo>
                  <a:lnTo>
                    <a:pt x="195356" y="173470"/>
                  </a:lnTo>
                  <a:lnTo>
                    <a:pt x="213041" y="197299"/>
                  </a:lnTo>
                  <a:lnTo>
                    <a:pt x="219833" y="202592"/>
                  </a:lnTo>
                  <a:lnTo>
                    <a:pt x="228119" y="207689"/>
                  </a:lnTo>
                  <a:lnTo>
                    <a:pt x="234237" y="212729"/>
                  </a:lnTo>
                  <a:lnTo>
                    <a:pt x="241762" y="213862"/>
                  </a:lnTo>
                  <a:lnTo>
                    <a:pt x="242137" y="213104"/>
                  </a:lnTo>
                  <a:lnTo>
                    <a:pt x="242887" y="206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52"/>
            <p:cNvSpPr/>
            <p:nvPr/>
          </p:nvSpPr>
          <p:spPr>
            <a:xfrm>
              <a:off x="4150759" y="1414904"/>
              <a:ext cx="135492" cy="421041"/>
            </a:xfrm>
            <a:custGeom>
              <a:avLst/>
              <a:gdLst/>
              <a:ahLst/>
              <a:cxnLst/>
              <a:rect l="0" t="0" r="0" b="0"/>
              <a:pathLst>
                <a:path w="135492" h="421041">
                  <a:moveTo>
                    <a:pt x="135491" y="6702"/>
                  </a:moveTo>
                  <a:lnTo>
                    <a:pt x="127906" y="6702"/>
                  </a:lnTo>
                  <a:lnTo>
                    <a:pt x="122066" y="4586"/>
                  </a:lnTo>
                  <a:lnTo>
                    <a:pt x="119397" y="2910"/>
                  </a:lnTo>
                  <a:lnTo>
                    <a:pt x="87912" y="0"/>
                  </a:lnTo>
                  <a:lnTo>
                    <a:pt x="77038" y="548"/>
                  </a:lnTo>
                  <a:lnTo>
                    <a:pt x="42685" y="14043"/>
                  </a:lnTo>
                  <a:lnTo>
                    <a:pt x="15439" y="30526"/>
                  </a:lnTo>
                  <a:lnTo>
                    <a:pt x="12594" y="33697"/>
                  </a:lnTo>
                  <a:lnTo>
                    <a:pt x="2494" y="59369"/>
                  </a:lnTo>
                  <a:lnTo>
                    <a:pt x="0" y="94980"/>
                  </a:lnTo>
                  <a:lnTo>
                    <a:pt x="624" y="124757"/>
                  </a:lnTo>
                  <a:lnTo>
                    <a:pt x="4690" y="153248"/>
                  </a:lnTo>
                  <a:lnTo>
                    <a:pt x="7835" y="177917"/>
                  </a:lnTo>
                  <a:lnTo>
                    <a:pt x="20199" y="212178"/>
                  </a:lnTo>
                  <a:lnTo>
                    <a:pt x="30520" y="242112"/>
                  </a:lnTo>
                  <a:lnTo>
                    <a:pt x="40996" y="271749"/>
                  </a:lnTo>
                  <a:lnTo>
                    <a:pt x="55413" y="305237"/>
                  </a:lnTo>
                  <a:lnTo>
                    <a:pt x="68619" y="337351"/>
                  </a:lnTo>
                  <a:lnTo>
                    <a:pt x="80419" y="362175"/>
                  </a:lnTo>
                  <a:lnTo>
                    <a:pt x="94009" y="382601"/>
                  </a:lnTo>
                  <a:lnTo>
                    <a:pt x="106948" y="417580"/>
                  </a:lnTo>
                  <a:lnTo>
                    <a:pt x="108525" y="418733"/>
                  </a:lnTo>
                  <a:lnTo>
                    <a:pt x="114060" y="421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53"/>
            <p:cNvSpPr/>
            <p:nvPr/>
          </p:nvSpPr>
          <p:spPr>
            <a:xfrm>
              <a:off x="4336256" y="1514475"/>
              <a:ext cx="192883" cy="107157"/>
            </a:xfrm>
            <a:custGeom>
              <a:avLst/>
              <a:gdLst/>
              <a:ahLst/>
              <a:cxnLst/>
              <a:rect l="0" t="0" r="0" b="0"/>
              <a:pathLst>
                <a:path w="192883" h="107157">
                  <a:moveTo>
                    <a:pt x="0" y="107156"/>
                  </a:moveTo>
                  <a:lnTo>
                    <a:pt x="0" y="101005"/>
                  </a:lnTo>
                  <a:lnTo>
                    <a:pt x="16793" y="83246"/>
                  </a:lnTo>
                  <a:lnTo>
                    <a:pt x="47061" y="65255"/>
                  </a:lnTo>
                  <a:lnTo>
                    <a:pt x="82301" y="47919"/>
                  </a:lnTo>
                  <a:lnTo>
                    <a:pt x="117978" y="33363"/>
                  </a:lnTo>
                  <a:lnTo>
                    <a:pt x="147718" y="18908"/>
                  </a:lnTo>
                  <a:lnTo>
                    <a:pt x="179809" y="5785"/>
                  </a:lnTo>
                  <a:lnTo>
                    <a:pt x="1928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54"/>
            <p:cNvSpPr/>
            <p:nvPr/>
          </p:nvSpPr>
          <p:spPr>
            <a:xfrm>
              <a:off x="3632402" y="1693069"/>
              <a:ext cx="110924" cy="442913"/>
            </a:xfrm>
            <a:custGeom>
              <a:avLst/>
              <a:gdLst/>
              <a:ahLst/>
              <a:cxnLst/>
              <a:rect l="0" t="0" r="0" b="0"/>
              <a:pathLst>
                <a:path w="110924" h="442913">
                  <a:moveTo>
                    <a:pt x="10911" y="0"/>
                  </a:moveTo>
                  <a:lnTo>
                    <a:pt x="4061" y="0"/>
                  </a:lnTo>
                  <a:lnTo>
                    <a:pt x="3031" y="6497"/>
                  </a:lnTo>
                  <a:lnTo>
                    <a:pt x="0" y="13735"/>
                  </a:lnTo>
                  <a:lnTo>
                    <a:pt x="241" y="22244"/>
                  </a:lnTo>
                  <a:lnTo>
                    <a:pt x="3302" y="46144"/>
                  </a:lnTo>
                  <a:lnTo>
                    <a:pt x="5792" y="74202"/>
                  </a:lnTo>
                  <a:lnTo>
                    <a:pt x="9900" y="106291"/>
                  </a:lnTo>
                  <a:lnTo>
                    <a:pt x="17208" y="141263"/>
                  </a:lnTo>
                  <a:lnTo>
                    <a:pt x="27946" y="169297"/>
                  </a:lnTo>
                  <a:lnTo>
                    <a:pt x="36507" y="197711"/>
                  </a:lnTo>
                  <a:lnTo>
                    <a:pt x="43278" y="226239"/>
                  </a:lnTo>
                  <a:lnTo>
                    <a:pt x="46430" y="254800"/>
                  </a:lnTo>
                  <a:lnTo>
                    <a:pt x="52832" y="282576"/>
                  </a:lnTo>
                  <a:lnTo>
                    <a:pt x="66699" y="313698"/>
                  </a:lnTo>
                  <a:lnTo>
                    <a:pt x="77317" y="342776"/>
                  </a:lnTo>
                  <a:lnTo>
                    <a:pt x="87057" y="371450"/>
                  </a:lnTo>
                  <a:lnTo>
                    <a:pt x="99010" y="403398"/>
                  </a:lnTo>
                  <a:lnTo>
                    <a:pt x="105268" y="426322"/>
                  </a:lnTo>
                  <a:lnTo>
                    <a:pt x="109806" y="433903"/>
                  </a:lnTo>
                  <a:lnTo>
                    <a:pt x="110923" y="442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55"/>
            <p:cNvSpPr/>
            <p:nvPr/>
          </p:nvSpPr>
          <p:spPr>
            <a:xfrm>
              <a:off x="4964905" y="1185863"/>
              <a:ext cx="14291" cy="1"/>
            </a:xfrm>
            <a:custGeom>
              <a:avLst/>
              <a:gdLst/>
              <a:ahLst/>
              <a:cxnLst/>
              <a:rect l="0" t="0" r="0" b="0"/>
              <a:pathLst>
                <a:path w="14291" h="1">
                  <a:moveTo>
                    <a:pt x="1429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56"/>
            <p:cNvSpPr/>
            <p:nvPr/>
          </p:nvSpPr>
          <p:spPr>
            <a:xfrm>
              <a:off x="5286375" y="1114425"/>
              <a:ext cx="228601" cy="277170"/>
            </a:xfrm>
            <a:custGeom>
              <a:avLst/>
              <a:gdLst/>
              <a:ahLst/>
              <a:cxnLst/>
              <a:rect l="0" t="0" r="0" b="0"/>
              <a:pathLst>
                <a:path w="228601" h="277170">
                  <a:moveTo>
                    <a:pt x="0" y="0"/>
                  </a:moveTo>
                  <a:lnTo>
                    <a:pt x="2117" y="20823"/>
                  </a:lnTo>
                  <a:lnTo>
                    <a:pt x="11391" y="52160"/>
                  </a:lnTo>
                  <a:lnTo>
                    <a:pt x="15832" y="81123"/>
                  </a:lnTo>
                  <a:lnTo>
                    <a:pt x="24118" y="113391"/>
                  </a:lnTo>
                  <a:lnTo>
                    <a:pt x="28488" y="142696"/>
                  </a:lnTo>
                  <a:lnTo>
                    <a:pt x="36171" y="171415"/>
                  </a:lnTo>
                  <a:lnTo>
                    <a:pt x="42997" y="197104"/>
                  </a:lnTo>
                  <a:lnTo>
                    <a:pt x="50047" y="225618"/>
                  </a:lnTo>
                  <a:lnTo>
                    <a:pt x="57162" y="244914"/>
                  </a:lnTo>
                  <a:lnTo>
                    <a:pt x="62181" y="255659"/>
                  </a:lnTo>
                  <a:lnTo>
                    <a:pt x="64257" y="277169"/>
                  </a:lnTo>
                  <a:lnTo>
                    <a:pt x="64291" y="268537"/>
                  </a:lnTo>
                  <a:lnTo>
                    <a:pt x="62176" y="264077"/>
                  </a:lnTo>
                  <a:lnTo>
                    <a:pt x="58590" y="257861"/>
                  </a:lnTo>
                  <a:lnTo>
                    <a:pt x="45955" y="225005"/>
                  </a:lnTo>
                  <a:lnTo>
                    <a:pt x="41357" y="193817"/>
                  </a:lnTo>
                  <a:lnTo>
                    <a:pt x="33040" y="164491"/>
                  </a:lnTo>
                  <a:lnTo>
                    <a:pt x="28663" y="135768"/>
                  </a:lnTo>
                  <a:lnTo>
                    <a:pt x="23095" y="107163"/>
                  </a:lnTo>
                  <a:lnTo>
                    <a:pt x="22964" y="92872"/>
                  </a:lnTo>
                  <a:lnTo>
                    <a:pt x="29348" y="60061"/>
                  </a:lnTo>
                  <a:lnTo>
                    <a:pt x="34475" y="40981"/>
                  </a:lnTo>
                  <a:lnTo>
                    <a:pt x="42045" y="27210"/>
                  </a:lnTo>
                  <a:lnTo>
                    <a:pt x="55232" y="14324"/>
                  </a:lnTo>
                  <a:lnTo>
                    <a:pt x="80571" y="9271"/>
                  </a:lnTo>
                  <a:lnTo>
                    <a:pt x="101837" y="7774"/>
                  </a:lnTo>
                  <a:lnTo>
                    <a:pt x="112994" y="11657"/>
                  </a:lnTo>
                  <a:lnTo>
                    <a:pt x="147562" y="40745"/>
                  </a:lnTo>
                  <a:lnTo>
                    <a:pt x="172414" y="69079"/>
                  </a:lnTo>
                  <a:lnTo>
                    <a:pt x="187994" y="101426"/>
                  </a:lnTo>
                  <a:lnTo>
                    <a:pt x="200009" y="135917"/>
                  </a:lnTo>
                  <a:lnTo>
                    <a:pt x="207164" y="161451"/>
                  </a:lnTo>
                  <a:lnTo>
                    <a:pt x="212195" y="189918"/>
                  </a:lnTo>
                  <a:lnTo>
                    <a:pt x="215802" y="211318"/>
                  </a:lnTo>
                  <a:lnTo>
                    <a:pt x="220339" y="232771"/>
                  </a:lnTo>
                  <a:lnTo>
                    <a:pt x="221125" y="243682"/>
                  </a:lnTo>
                  <a:lnTo>
                    <a:pt x="222029" y="245799"/>
                  </a:lnTo>
                  <a:lnTo>
                    <a:pt x="223426" y="247210"/>
                  </a:lnTo>
                  <a:lnTo>
                    <a:pt x="225151" y="248150"/>
                  </a:lnTo>
                  <a:lnTo>
                    <a:pt x="226300" y="249571"/>
                  </a:lnTo>
                  <a:lnTo>
                    <a:pt x="228600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57"/>
            <p:cNvSpPr/>
            <p:nvPr/>
          </p:nvSpPr>
          <p:spPr>
            <a:xfrm>
              <a:off x="4779169" y="1293019"/>
              <a:ext cx="220221" cy="264167"/>
            </a:xfrm>
            <a:custGeom>
              <a:avLst/>
              <a:gdLst/>
              <a:ahLst/>
              <a:cxnLst/>
              <a:rect l="0" t="0" r="0" b="0"/>
              <a:pathLst>
                <a:path w="220221" h="264167">
                  <a:moveTo>
                    <a:pt x="121444" y="0"/>
                  </a:moveTo>
                  <a:lnTo>
                    <a:pt x="103555" y="794"/>
                  </a:lnTo>
                  <a:lnTo>
                    <a:pt x="71366" y="8819"/>
                  </a:lnTo>
                  <a:lnTo>
                    <a:pt x="61880" y="13444"/>
                  </a:lnTo>
                  <a:lnTo>
                    <a:pt x="26456" y="45208"/>
                  </a:lnTo>
                  <a:lnTo>
                    <a:pt x="7166" y="68108"/>
                  </a:lnTo>
                  <a:lnTo>
                    <a:pt x="3185" y="78160"/>
                  </a:lnTo>
                  <a:lnTo>
                    <a:pt x="629" y="101340"/>
                  </a:lnTo>
                  <a:lnTo>
                    <a:pt x="2396" y="110657"/>
                  </a:lnTo>
                  <a:lnTo>
                    <a:pt x="7854" y="120364"/>
                  </a:lnTo>
                  <a:lnTo>
                    <a:pt x="9998" y="123105"/>
                  </a:lnTo>
                  <a:lnTo>
                    <a:pt x="16614" y="126151"/>
                  </a:lnTo>
                  <a:lnTo>
                    <a:pt x="51553" y="128445"/>
                  </a:lnTo>
                  <a:lnTo>
                    <a:pt x="85929" y="128568"/>
                  </a:lnTo>
                  <a:lnTo>
                    <a:pt x="118132" y="128583"/>
                  </a:lnTo>
                  <a:lnTo>
                    <a:pt x="149364" y="133496"/>
                  </a:lnTo>
                  <a:lnTo>
                    <a:pt x="169668" y="135863"/>
                  </a:lnTo>
                  <a:lnTo>
                    <a:pt x="204950" y="152498"/>
                  </a:lnTo>
                  <a:lnTo>
                    <a:pt x="208072" y="155640"/>
                  </a:lnTo>
                  <a:lnTo>
                    <a:pt x="218674" y="176350"/>
                  </a:lnTo>
                  <a:lnTo>
                    <a:pt x="220220" y="184475"/>
                  </a:lnTo>
                  <a:lnTo>
                    <a:pt x="218790" y="191262"/>
                  </a:lnTo>
                  <a:lnTo>
                    <a:pt x="204631" y="215606"/>
                  </a:lnTo>
                  <a:lnTo>
                    <a:pt x="185090" y="234111"/>
                  </a:lnTo>
                  <a:lnTo>
                    <a:pt x="156136" y="252344"/>
                  </a:lnTo>
                  <a:lnTo>
                    <a:pt x="134633" y="260418"/>
                  </a:lnTo>
                  <a:lnTo>
                    <a:pt x="101442" y="263548"/>
                  </a:lnTo>
                  <a:lnTo>
                    <a:pt x="71720" y="264166"/>
                  </a:lnTo>
                  <a:lnTo>
                    <a:pt x="41410" y="262182"/>
                  </a:lnTo>
                  <a:lnTo>
                    <a:pt x="28723" y="257813"/>
                  </a:lnTo>
                  <a:lnTo>
                    <a:pt x="0" y="235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58"/>
            <p:cNvSpPr/>
            <p:nvPr/>
          </p:nvSpPr>
          <p:spPr>
            <a:xfrm>
              <a:off x="4101505" y="1614488"/>
              <a:ext cx="234752" cy="114301"/>
            </a:xfrm>
            <a:custGeom>
              <a:avLst/>
              <a:gdLst/>
              <a:ahLst/>
              <a:cxnLst/>
              <a:rect l="0" t="0" r="0" b="0"/>
              <a:pathLst>
                <a:path w="234752" h="114301">
                  <a:moveTo>
                    <a:pt x="6151" y="114300"/>
                  </a:moveTo>
                  <a:lnTo>
                    <a:pt x="0" y="114300"/>
                  </a:lnTo>
                  <a:lnTo>
                    <a:pt x="4792" y="106529"/>
                  </a:lnTo>
                  <a:lnTo>
                    <a:pt x="5245" y="104357"/>
                  </a:lnTo>
                  <a:lnTo>
                    <a:pt x="6341" y="102908"/>
                  </a:lnTo>
                  <a:lnTo>
                    <a:pt x="37453" y="87902"/>
                  </a:lnTo>
                  <a:lnTo>
                    <a:pt x="73004" y="73007"/>
                  </a:lnTo>
                  <a:lnTo>
                    <a:pt x="108404" y="58635"/>
                  </a:lnTo>
                  <a:lnTo>
                    <a:pt x="143569" y="40876"/>
                  </a:lnTo>
                  <a:lnTo>
                    <a:pt x="177122" y="21884"/>
                  </a:lnTo>
                  <a:lnTo>
                    <a:pt x="207054" y="9584"/>
                  </a:lnTo>
                  <a:lnTo>
                    <a:pt x="2347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59"/>
            <p:cNvSpPr/>
            <p:nvPr/>
          </p:nvSpPr>
          <p:spPr>
            <a:xfrm>
              <a:off x="5100638" y="1193006"/>
              <a:ext cx="184715" cy="263774"/>
            </a:xfrm>
            <a:custGeom>
              <a:avLst/>
              <a:gdLst/>
              <a:ahLst/>
              <a:cxnLst/>
              <a:rect l="0" t="0" r="0" b="0"/>
              <a:pathLst>
                <a:path w="184715" h="263774">
                  <a:moveTo>
                    <a:pt x="50007" y="0"/>
                  </a:moveTo>
                  <a:lnTo>
                    <a:pt x="43855" y="0"/>
                  </a:lnTo>
                  <a:lnTo>
                    <a:pt x="43524" y="794"/>
                  </a:lnTo>
                  <a:lnTo>
                    <a:pt x="43156" y="3793"/>
                  </a:lnTo>
                  <a:lnTo>
                    <a:pt x="40876" y="7771"/>
                  </a:lnTo>
                  <a:lnTo>
                    <a:pt x="36423" y="15360"/>
                  </a:lnTo>
                  <a:lnTo>
                    <a:pt x="24862" y="48337"/>
                  </a:lnTo>
                  <a:lnTo>
                    <a:pt x="18316" y="78252"/>
                  </a:lnTo>
                  <a:lnTo>
                    <a:pt x="14289" y="112001"/>
                  </a:lnTo>
                  <a:lnTo>
                    <a:pt x="8790" y="144538"/>
                  </a:lnTo>
                  <a:lnTo>
                    <a:pt x="7469" y="177511"/>
                  </a:lnTo>
                  <a:lnTo>
                    <a:pt x="12911" y="206161"/>
                  </a:lnTo>
                  <a:lnTo>
                    <a:pt x="26282" y="237828"/>
                  </a:lnTo>
                  <a:lnTo>
                    <a:pt x="34157" y="251531"/>
                  </a:lnTo>
                  <a:lnTo>
                    <a:pt x="41903" y="258106"/>
                  </a:lnTo>
                  <a:lnTo>
                    <a:pt x="50637" y="261558"/>
                  </a:lnTo>
                  <a:lnTo>
                    <a:pt x="72973" y="263773"/>
                  </a:lnTo>
                  <a:lnTo>
                    <a:pt x="89530" y="260365"/>
                  </a:lnTo>
                  <a:lnTo>
                    <a:pt x="118978" y="247512"/>
                  </a:lnTo>
                  <a:lnTo>
                    <a:pt x="147630" y="223408"/>
                  </a:lnTo>
                  <a:lnTo>
                    <a:pt x="165892" y="199000"/>
                  </a:lnTo>
                  <a:lnTo>
                    <a:pt x="180556" y="164171"/>
                  </a:lnTo>
                  <a:lnTo>
                    <a:pt x="184714" y="130795"/>
                  </a:lnTo>
                  <a:lnTo>
                    <a:pt x="183418" y="100449"/>
                  </a:lnTo>
                  <a:lnTo>
                    <a:pt x="175754" y="71524"/>
                  </a:lnTo>
                  <a:lnTo>
                    <a:pt x="165140" y="53824"/>
                  </a:lnTo>
                  <a:lnTo>
                    <a:pt x="140554" y="28764"/>
                  </a:lnTo>
                  <a:lnTo>
                    <a:pt x="117633" y="13355"/>
                  </a:lnTo>
                  <a:lnTo>
                    <a:pt x="98883" y="8984"/>
                  </a:lnTo>
                  <a:lnTo>
                    <a:pt x="75331" y="8301"/>
                  </a:lnTo>
                  <a:lnTo>
                    <a:pt x="51512" y="13749"/>
                  </a:lnTo>
                  <a:lnTo>
                    <a:pt x="23845" y="29410"/>
                  </a:lnTo>
                  <a:lnTo>
                    <a:pt x="14566" y="3767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60"/>
            <p:cNvSpPr/>
            <p:nvPr/>
          </p:nvSpPr>
          <p:spPr>
            <a:xfrm>
              <a:off x="4007644" y="1707356"/>
              <a:ext cx="78582" cy="207170"/>
            </a:xfrm>
            <a:custGeom>
              <a:avLst/>
              <a:gdLst/>
              <a:ahLst/>
              <a:cxnLst/>
              <a:rect l="0" t="0" r="0" b="0"/>
              <a:pathLst>
                <a:path w="78582" h="207170">
                  <a:moveTo>
                    <a:pt x="0" y="0"/>
                  </a:moveTo>
                  <a:lnTo>
                    <a:pt x="0" y="9943"/>
                  </a:lnTo>
                  <a:lnTo>
                    <a:pt x="9943" y="45170"/>
                  </a:lnTo>
                  <a:lnTo>
                    <a:pt x="21486" y="79434"/>
                  </a:lnTo>
                  <a:lnTo>
                    <a:pt x="33345" y="113619"/>
                  </a:lnTo>
                  <a:lnTo>
                    <a:pt x="47626" y="144988"/>
                  </a:lnTo>
                  <a:lnTo>
                    <a:pt x="62177" y="176462"/>
                  </a:lnTo>
                  <a:lnTo>
                    <a:pt x="66224" y="198349"/>
                  </a:lnTo>
                  <a:lnTo>
                    <a:pt x="70408" y="205427"/>
                  </a:lnTo>
                  <a:lnTo>
                    <a:pt x="71545" y="206007"/>
                  </a:lnTo>
                  <a:lnTo>
                    <a:pt x="78581" y="207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61"/>
            <p:cNvSpPr/>
            <p:nvPr/>
          </p:nvSpPr>
          <p:spPr>
            <a:xfrm>
              <a:off x="3993356" y="1571625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7144" y="3351"/>
                  </a:lnTo>
                  <a:lnTo>
                    <a:pt x="6350" y="2234"/>
                  </a:lnTo>
                  <a:lnTo>
                    <a:pt x="5027" y="14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89"/>
          <p:cNvGrpSpPr/>
          <p:nvPr/>
        </p:nvGrpSpPr>
        <p:grpSpPr>
          <a:xfrm>
            <a:off x="4393406" y="1943725"/>
            <a:ext cx="1369847" cy="869153"/>
            <a:chOff x="4393406" y="1429376"/>
            <a:chExt cx="1369847" cy="869153"/>
          </a:xfrm>
        </p:grpSpPr>
        <p:sp>
          <p:nvSpPr>
            <p:cNvPr id="68" name="SMARTInkShape-1062"/>
            <p:cNvSpPr/>
            <p:nvPr/>
          </p:nvSpPr>
          <p:spPr>
            <a:xfrm>
              <a:off x="4893600" y="1729184"/>
              <a:ext cx="198931" cy="248604"/>
            </a:xfrm>
            <a:custGeom>
              <a:avLst/>
              <a:gdLst/>
              <a:ahLst/>
              <a:cxnLst/>
              <a:rect l="0" t="0" r="0" b="0"/>
              <a:pathLst>
                <a:path w="198931" h="248604">
                  <a:moveTo>
                    <a:pt x="57019" y="49610"/>
                  </a:moveTo>
                  <a:lnTo>
                    <a:pt x="50868" y="43459"/>
                  </a:lnTo>
                  <a:lnTo>
                    <a:pt x="49901" y="35642"/>
                  </a:lnTo>
                  <a:lnTo>
                    <a:pt x="46090" y="35417"/>
                  </a:lnTo>
                  <a:lnTo>
                    <a:pt x="44971" y="36179"/>
                  </a:lnTo>
                  <a:lnTo>
                    <a:pt x="44224" y="37481"/>
                  </a:lnTo>
                  <a:lnTo>
                    <a:pt x="43727" y="39143"/>
                  </a:lnTo>
                  <a:lnTo>
                    <a:pt x="42601" y="40250"/>
                  </a:lnTo>
                  <a:lnTo>
                    <a:pt x="39234" y="41481"/>
                  </a:lnTo>
                  <a:lnTo>
                    <a:pt x="38018" y="43397"/>
                  </a:lnTo>
                  <a:lnTo>
                    <a:pt x="29303" y="67572"/>
                  </a:lnTo>
                  <a:lnTo>
                    <a:pt x="12672" y="100100"/>
                  </a:lnTo>
                  <a:lnTo>
                    <a:pt x="2103" y="127627"/>
                  </a:lnTo>
                  <a:lnTo>
                    <a:pt x="0" y="161496"/>
                  </a:lnTo>
                  <a:lnTo>
                    <a:pt x="670" y="194864"/>
                  </a:lnTo>
                  <a:lnTo>
                    <a:pt x="7145" y="217737"/>
                  </a:lnTo>
                  <a:lnTo>
                    <a:pt x="16769" y="230134"/>
                  </a:lnTo>
                  <a:lnTo>
                    <a:pt x="24049" y="236999"/>
                  </a:lnTo>
                  <a:lnTo>
                    <a:pt x="41496" y="245560"/>
                  </a:lnTo>
                  <a:lnTo>
                    <a:pt x="54977" y="248427"/>
                  </a:lnTo>
                  <a:lnTo>
                    <a:pt x="82780" y="248603"/>
                  </a:lnTo>
                  <a:lnTo>
                    <a:pt x="105057" y="239660"/>
                  </a:lnTo>
                  <a:lnTo>
                    <a:pt x="133255" y="215840"/>
                  </a:lnTo>
                  <a:lnTo>
                    <a:pt x="160076" y="182933"/>
                  </a:lnTo>
                  <a:lnTo>
                    <a:pt x="179520" y="159144"/>
                  </a:lnTo>
                  <a:lnTo>
                    <a:pt x="195015" y="124421"/>
                  </a:lnTo>
                  <a:lnTo>
                    <a:pt x="198930" y="89846"/>
                  </a:lnTo>
                  <a:lnTo>
                    <a:pt x="198814" y="69910"/>
                  </a:lnTo>
                  <a:lnTo>
                    <a:pt x="189913" y="38966"/>
                  </a:lnTo>
                  <a:lnTo>
                    <a:pt x="175505" y="19998"/>
                  </a:lnTo>
                  <a:lnTo>
                    <a:pt x="164977" y="12636"/>
                  </a:lnTo>
                  <a:lnTo>
                    <a:pt x="135671" y="1610"/>
                  </a:lnTo>
                  <a:lnTo>
                    <a:pt x="116564" y="0"/>
                  </a:lnTo>
                  <a:lnTo>
                    <a:pt x="109147" y="1896"/>
                  </a:lnTo>
                  <a:lnTo>
                    <a:pt x="75961" y="16209"/>
                  </a:lnTo>
                  <a:lnTo>
                    <a:pt x="47879" y="42340"/>
                  </a:lnTo>
                  <a:lnTo>
                    <a:pt x="35588" y="496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63"/>
            <p:cNvSpPr/>
            <p:nvPr/>
          </p:nvSpPr>
          <p:spPr>
            <a:xfrm>
              <a:off x="5114925" y="15930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064"/>
            <p:cNvSpPr/>
            <p:nvPr/>
          </p:nvSpPr>
          <p:spPr>
            <a:xfrm>
              <a:off x="4393406" y="1828800"/>
              <a:ext cx="142876" cy="392907"/>
            </a:xfrm>
            <a:custGeom>
              <a:avLst/>
              <a:gdLst/>
              <a:ahLst/>
              <a:cxnLst/>
              <a:rect l="0" t="0" r="0" b="0"/>
              <a:pathLst>
                <a:path w="142876" h="392907">
                  <a:moveTo>
                    <a:pt x="14288" y="0"/>
                  </a:moveTo>
                  <a:lnTo>
                    <a:pt x="7170" y="0"/>
                  </a:lnTo>
                  <a:lnTo>
                    <a:pt x="7152" y="3792"/>
                  </a:lnTo>
                  <a:lnTo>
                    <a:pt x="6355" y="4910"/>
                  </a:lnTo>
                  <a:lnTo>
                    <a:pt x="5031" y="5654"/>
                  </a:lnTo>
                  <a:lnTo>
                    <a:pt x="3354" y="6151"/>
                  </a:lnTo>
                  <a:lnTo>
                    <a:pt x="2236" y="7276"/>
                  </a:lnTo>
                  <a:lnTo>
                    <a:pt x="994" y="10642"/>
                  </a:lnTo>
                  <a:lnTo>
                    <a:pt x="3" y="45246"/>
                  </a:lnTo>
                  <a:lnTo>
                    <a:pt x="0" y="79970"/>
                  </a:lnTo>
                  <a:lnTo>
                    <a:pt x="6850" y="113010"/>
                  </a:lnTo>
                  <a:lnTo>
                    <a:pt x="7127" y="145320"/>
                  </a:lnTo>
                  <a:lnTo>
                    <a:pt x="7143" y="177208"/>
                  </a:lnTo>
                  <a:lnTo>
                    <a:pt x="7938" y="195459"/>
                  </a:lnTo>
                  <a:lnTo>
                    <a:pt x="13626" y="223855"/>
                  </a:lnTo>
                  <a:lnTo>
                    <a:pt x="15023" y="251620"/>
                  </a:lnTo>
                  <a:lnTo>
                    <a:pt x="19930" y="265809"/>
                  </a:lnTo>
                  <a:lnTo>
                    <a:pt x="22028" y="287534"/>
                  </a:lnTo>
                  <a:lnTo>
                    <a:pt x="27076" y="296774"/>
                  </a:lnTo>
                  <a:lnTo>
                    <a:pt x="52398" y="330690"/>
                  </a:lnTo>
                  <a:lnTo>
                    <a:pt x="85725" y="364330"/>
                  </a:lnTo>
                  <a:lnTo>
                    <a:pt x="90488" y="368300"/>
                  </a:lnTo>
                  <a:lnTo>
                    <a:pt x="100013" y="372964"/>
                  </a:lnTo>
                  <a:lnTo>
                    <a:pt x="104775" y="376106"/>
                  </a:lnTo>
                  <a:lnTo>
                    <a:pt x="109538" y="377502"/>
                  </a:lnTo>
                  <a:lnTo>
                    <a:pt x="111125" y="378668"/>
                  </a:lnTo>
                  <a:lnTo>
                    <a:pt x="112184" y="380239"/>
                  </a:lnTo>
                  <a:lnTo>
                    <a:pt x="112889" y="382080"/>
                  </a:lnTo>
                  <a:lnTo>
                    <a:pt x="114153" y="383308"/>
                  </a:lnTo>
                  <a:lnTo>
                    <a:pt x="117674" y="384671"/>
                  </a:lnTo>
                  <a:lnTo>
                    <a:pt x="131988" y="385734"/>
                  </a:lnTo>
                  <a:lnTo>
                    <a:pt x="133236" y="386537"/>
                  </a:lnTo>
                  <a:lnTo>
                    <a:pt x="134068" y="387866"/>
                  </a:lnTo>
                  <a:lnTo>
                    <a:pt x="135403" y="391911"/>
                  </a:lnTo>
                  <a:lnTo>
                    <a:pt x="137702" y="392464"/>
                  </a:lnTo>
                  <a:lnTo>
                    <a:pt x="142786" y="392899"/>
                  </a:lnTo>
                  <a:lnTo>
                    <a:pt x="138742" y="392905"/>
                  </a:lnTo>
                  <a:lnTo>
                    <a:pt x="142875" y="3929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065"/>
            <p:cNvSpPr/>
            <p:nvPr/>
          </p:nvSpPr>
          <p:spPr>
            <a:xfrm>
              <a:off x="5164931" y="1685925"/>
              <a:ext cx="85726" cy="219983"/>
            </a:xfrm>
            <a:custGeom>
              <a:avLst/>
              <a:gdLst/>
              <a:ahLst/>
              <a:cxnLst/>
              <a:rect l="0" t="0" r="0" b="0"/>
              <a:pathLst>
                <a:path w="85726" h="219983">
                  <a:moveTo>
                    <a:pt x="0" y="0"/>
                  </a:moveTo>
                  <a:lnTo>
                    <a:pt x="0" y="22943"/>
                  </a:lnTo>
                  <a:lnTo>
                    <a:pt x="11391" y="53409"/>
                  </a:lnTo>
                  <a:lnTo>
                    <a:pt x="19737" y="88258"/>
                  </a:lnTo>
                  <a:lnTo>
                    <a:pt x="33398" y="123900"/>
                  </a:lnTo>
                  <a:lnTo>
                    <a:pt x="46837" y="158819"/>
                  </a:lnTo>
                  <a:lnTo>
                    <a:pt x="50655" y="174410"/>
                  </a:lnTo>
                  <a:lnTo>
                    <a:pt x="65976" y="199974"/>
                  </a:lnTo>
                  <a:lnTo>
                    <a:pt x="75269" y="211451"/>
                  </a:lnTo>
                  <a:lnTo>
                    <a:pt x="77109" y="216480"/>
                  </a:lnTo>
                  <a:lnTo>
                    <a:pt x="78394" y="218139"/>
                  </a:lnTo>
                  <a:lnTo>
                    <a:pt x="81938" y="219982"/>
                  </a:lnTo>
                  <a:lnTo>
                    <a:pt x="83201" y="219680"/>
                  </a:lnTo>
                  <a:lnTo>
                    <a:pt x="85725" y="214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66"/>
            <p:cNvSpPr/>
            <p:nvPr/>
          </p:nvSpPr>
          <p:spPr>
            <a:xfrm>
              <a:off x="4612277" y="1829293"/>
              <a:ext cx="258651" cy="469236"/>
            </a:xfrm>
            <a:custGeom>
              <a:avLst/>
              <a:gdLst/>
              <a:ahLst/>
              <a:cxnLst/>
              <a:rect l="0" t="0" r="0" b="0"/>
              <a:pathLst>
                <a:path w="258651" h="469236">
                  <a:moveTo>
                    <a:pt x="202611" y="28082"/>
                  </a:moveTo>
                  <a:lnTo>
                    <a:pt x="191969" y="17440"/>
                  </a:lnTo>
                  <a:lnTo>
                    <a:pt x="189943" y="13298"/>
                  </a:lnTo>
                  <a:lnTo>
                    <a:pt x="189403" y="11082"/>
                  </a:lnTo>
                  <a:lnTo>
                    <a:pt x="187456" y="9605"/>
                  </a:lnTo>
                  <a:lnTo>
                    <a:pt x="175040" y="5118"/>
                  </a:lnTo>
                  <a:lnTo>
                    <a:pt x="169719" y="2001"/>
                  </a:lnTo>
                  <a:lnTo>
                    <a:pt x="159836" y="0"/>
                  </a:lnTo>
                  <a:lnTo>
                    <a:pt x="127723" y="320"/>
                  </a:lnTo>
                  <a:lnTo>
                    <a:pt x="110307" y="5216"/>
                  </a:lnTo>
                  <a:lnTo>
                    <a:pt x="80851" y="23110"/>
                  </a:lnTo>
                  <a:lnTo>
                    <a:pt x="52564" y="41933"/>
                  </a:lnTo>
                  <a:lnTo>
                    <a:pt x="43848" y="47732"/>
                  </a:lnTo>
                  <a:lnTo>
                    <a:pt x="17967" y="82967"/>
                  </a:lnTo>
                  <a:lnTo>
                    <a:pt x="13390" y="92427"/>
                  </a:lnTo>
                  <a:lnTo>
                    <a:pt x="2280" y="126610"/>
                  </a:lnTo>
                  <a:lnTo>
                    <a:pt x="0" y="131867"/>
                  </a:lnTo>
                  <a:lnTo>
                    <a:pt x="1252" y="166440"/>
                  </a:lnTo>
                  <a:lnTo>
                    <a:pt x="4439" y="191026"/>
                  </a:lnTo>
                  <a:lnTo>
                    <a:pt x="12477" y="211169"/>
                  </a:lnTo>
                  <a:lnTo>
                    <a:pt x="21269" y="218727"/>
                  </a:lnTo>
                  <a:lnTo>
                    <a:pt x="50234" y="232938"/>
                  </a:lnTo>
                  <a:lnTo>
                    <a:pt x="65443" y="234794"/>
                  </a:lnTo>
                  <a:lnTo>
                    <a:pt x="79066" y="231323"/>
                  </a:lnTo>
                  <a:lnTo>
                    <a:pt x="113536" y="212296"/>
                  </a:lnTo>
                  <a:lnTo>
                    <a:pt x="128505" y="200756"/>
                  </a:lnTo>
                  <a:lnTo>
                    <a:pt x="152567" y="168757"/>
                  </a:lnTo>
                  <a:lnTo>
                    <a:pt x="161319" y="159660"/>
                  </a:lnTo>
                  <a:lnTo>
                    <a:pt x="169915" y="141945"/>
                  </a:lnTo>
                  <a:lnTo>
                    <a:pt x="179377" y="110009"/>
                  </a:lnTo>
                  <a:lnTo>
                    <a:pt x="186988" y="75334"/>
                  </a:lnTo>
                  <a:lnTo>
                    <a:pt x="187927" y="63426"/>
                  </a:lnTo>
                  <a:lnTo>
                    <a:pt x="181204" y="35380"/>
                  </a:lnTo>
                  <a:lnTo>
                    <a:pt x="181187" y="39064"/>
                  </a:lnTo>
                  <a:lnTo>
                    <a:pt x="183299" y="43017"/>
                  </a:lnTo>
                  <a:lnTo>
                    <a:pt x="184974" y="45183"/>
                  </a:lnTo>
                  <a:lnTo>
                    <a:pt x="186834" y="51822"/>
                  </a:lnTo>
                  <a:lnTo>
                    <a:pt x="192028" y="86778"/>
                  </a:lnTo>
                  <a:lnTo>
                    <a:pt x="202785" y="121154"/>
                  </a:lnTo>
                  <a:lnTo>
                    <a:pt x="213746" y="156696"/>
                  </a:lnTo>
                  <a:lnTo>
                    <a:pt x="217551" y="178109"/>
                  </a:lnTo>
                  <a:lnTo>
                    <a:pt x="232869" y="213820"/>
                  </a:lnTo>
                  <a:lnTo>
                    <a:pt x="239727" y="249538"/>
                  </a:lnTo>
                  <a:lnTo>
                    <a:pt x="249625" y="285257"/>
                  </a:lnTo>
                  <a:lnTo>
                    <a:pt x="256015" y="320976"/>
                  </a:lnTo>
                  <a:lnTo>
                    <a:pt x="258650" y="342407"/>
                  </a:lnTo>
                  <a:lnTo>
                    <a:pt x="253960" y="376009"/>
                  </a:lnTo>
                  <a:lnTo>
                    <a:pt x="250898" y="391786"/>
                  </a:lnTo>
                  <a:lnTo>
                    <a:pt x="247081" y="406515"/>
                  </a:lnTo>
                  <a:lnTo>
                    <a:pt x="246545" y="411339"/>
                  </a:lnTo>
                  <a:lnTo>
                    <a:pt x="241716" y="420933"/>
                  </a:lnTo>
                  <a:lnTo>
                    <a:pt x="215708" y="450530"/>
                  </a:lnTo>
                  <a:lnTo>
                    <a:pt x="183688" y="463665"/>
                  </a:lnTo>
                  <a:lnTo>
                    <a:pt x="171976" y="467737"/>
                  </a:lnTo>
                  <a:lnTo>
                    <a:pt x="152788" y="469235"/>
                  </a:lnTo>
                  <a:lnTo>
                    <a:pt x="119164" y="460924"/>
                  </a:lnTo>
                  <a:lnTo>
                    <a:pt x="81167" y="442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67"/>
            <p:cNvSpPr/>
            <p:nvPr/>
          </p:nvSpPr>
          <p:spPr>
            <a:xfrm>
              <a:off x="5214938" y="1550741"/>
              <a:ext cx="285751" cy="299471"/>
            </a:xfrm>
            <a:custGeom>
              <a:avLst/>
              <a:gdLst/>
              <a:ahLst/>
              <a:cxnLst/>
              <a:rect l="0" t="0" r="0" b="0"/>
              <a:pathLst>
                <a:path w="285751" h="299471">
                  <a:moveTo>
                    <a:pt x="0" y="63747"/>
                  </a:moveTo>
                  <a:lnTo>
                    <a:pt x="0" y="79840"/>
                  </a:lnTo>
                  <a:lnTo>
                    <a:pt x="14472" y="113916"/>
                  </a:lnTo>
                  <a:lnTo>
                    <a:pt x="28591" y="144459"/>
                  </a:lnTo>
                  <a:lnTo>
                    <a:pt x="42864" y="177606"/>
                  </a:lnTo>
                  <a:lnTo>
                    <a:pt x="59266" y="206583"/>
                  </a:lnTo>
                  <a:lnTo>
                    <a:pt x="63324" y="211358"/>
                  </a:lnTo>
                  <a:lnTo>
                    <a:pt x="67831" y="223014"/>
                  </a:lnTo>
                  <a:lnTo>
                    <a:pt x="69033" y="229456"/>
                  </a:lnTo>
                  <a:lnTo>
                    <a:pt x="90200" y="261840"/>
                  </a:lnTo>
                  <a:lnTo>
                    <a:pt x="112842" y="296929"/>
                  </a:lnTo>
                  <a:lnTo>
                    <a:pt x="114122" y="297783"/>
                  </a:lnTo>
                  <a:lnTo>
                    <a:pt x="121345" y="299470"/>
                  </a:lnTo>
                  <a:lnTo>
                    <a:pt x="117622" y="295692"/>
                  </a:lnTo>
                  <a:lnTo>
                    <a:pt x="104850" y="265241"/>
                  </a:lnTo>
                  <a:lnTo>
                    <a:pt x="91443" y="233546"/>
                  </a:lnTo>
                  <a:lnTo>
                    <a:pt x="78707" y="201377"/>
                  </a:lnTo>
                  <a:lnTo>
                    <a:pt x="66691" y="170212"/>
                  </a:lnTo>
                  <a:lnTo>
                    <a:pt x="58563" y="138886"/>
                  </a:lnTo>
                  <a:lnTo>
                    <a:pt x="51681" y="106156"/>
                  </a:lnTo>
                  <a:lnTo>
                    <a:pt x="51544" y="92914"/>
                  </a:lnTo>
                  <a:lnTo>
                    <a:pt x="57924" y="63011"/>
                  </a:lnTo>
                  <a:lnTo>
                    <a:pt x="64523" y="36276"/>
                  </a:lnTo>
                  <a:lnTo>
                    <a:pt x="73622" y="21211"/>
                  </a:lnTo>
                  <a:lnTo>
                    <a:pt x="82727" y="12298"/>
                  </a:lnTo>
                  <a:lnTo>
                    <a:pt x="100447" y="3612"/>
                  </a:lnTo>
                  <a:lnTo>
                    <a:pt x="125949" y="0"/>
                  </a:lnTo>
                  <a:lnTo>
                    <a:pt x="140417" y="3407"/>
                  </a:lnTo>
                  <a:lnTo>
                    <a:pt x="158550" y="17029"/>
                  </a:lnTo>
                  <a:lnTo>
                    <a:pt x="187789" y="51754"/>
                  </a:lnTo>
                  <a:lnTo>
                    <a:pt x="209459" y="85317"/>
                  </a:lnTo>
                  <a:lnTo>
                    <a:pt x="226001" y="116731"/>
                  </a:lnTo>
                  <a:lnTo>
                    <a:pt x="240486" y="151967"/>
                  </a:lnTo>
                  <a:lnTo>
                    <a:pt x="247911" y="176423"/>
                  </a:lnTo>
                  <a:lnTo>
                    <a:pt x="251519" y="191853"/>
                  </a:lnTo>
                  <a:lnTo>
                    <a:pt x="266787" y="225643"/>
                  </a:lnTo>
                  <a:lnTo>
                    <a:pt x="272963" y="241709"/>
                  </a:lnTo>
                  <a:lnTo>
                    <a:pt x="276098" y="246822"/>
                  </a:lnTo>
                  <a:lnTo>
                    <a:pt x="277491" y="251741"/>
                  </a:lnTo>
                  <a:lnTo>
                    <a:pt x="278656" y="253370"/>
                  </a:lnTo>
                  <a:lnTo>
                    <a:pt x="280227" y="254456"/>
                  </a:lnTo>
                  <a:lnTo>
                    <a:pt x="285750" y="256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68"/>
            <p:cNvSpPr/>
            <p:nvPr/>
          </p:nvSpPr>
          <p:spPr>
            <a:xfrm>
              <a:off x="5465101" y="1429376"/>
              <a:ext cx="298152" cy="485026"/>
            </a:xfrm>
            <a:custGeom>
              <a:avLst/>
              <a:gdLst/>
              <a:ahLst/>
              <a:cxnLst/>
              <a:rect l="0" t="0" r="0" b="0"/>
              <a:pathLst>
                <a:path w="298152" h="485026">
                  <a:moveTo>
                    <a:pt x="157030" y="35093"/>
                  </a:moveTo>
                  <a:lnTo>
                    <a:pt x="147087" y="35093"/>
                  </a:lnTo>
                  <a:lnTo>
                    <a:pt x="142557" y="32976"/>
                  </a:lnTo>
                  <a:lnTo>
                    <a:pt x="108805" y="8875"/>
                  </a:lnTo>
                  <a:lnTo>
                    <a:pt x="100937" y="4126"/>
                  </a:lnTo>
                  <a:lnTo>
                    <a:pt x="66966" y="0"/>
                  </a:lnTo>
                  <a:lnTo>
                    <a:pt x="55883" y="446"/>
                  </a:lnTo>
                  <a:lnTo>
                    <a:pt x="41512" y="5159"/>
                  </a:lnTo>
                  <a:lnTo>
                    <a:pt x="27026" y="15980"/>
                  </a:lnTo>
                  <a:lnTo>
                    <a:pt x="15852" y="28636"/>
                  </a:lnTo>
                  <a:lnTo>
                    <a:pt x="4965" y="47135"/>
                  </a:lnTo>
                  <a:lnTo>
                    <a:pt x="1378" y="61327"/>
                  </a:lnTo>
                  <a:lnTo>
                    <a:pt x="0" y="96016"/>
                  </a:lnTo>
                  <a:lnTo>
                    <a:pt x="6030" y="131644"/>
                  </a:lnTo>
                  <a:lnTo>
                    <a:pt x="8692" y="139652"/>
                  </a:lnTo>
                  <a:lnTo>
                    <a:pt x="20661" y="155053"/>
                  </a:lnTo>
                  <a:lnTo>
                    <a:pt x="40966" y="175360"/>
                  </a:lnTo>
                  <a:lnTo>
                    <a:pt x="52350" y="181870"/>
                  </a:lnTo>
                  <a:lnTo>
                    <a:pt x="61897" y="184151"/>
                  </a:lnTo>
                  <a:lnTo>
                    <a:pt x="79748" y="184985"/>
                  </a:lnTo>
                  <a:lnTo>
                    <a:pt x="99960" y="179383"/>
                  </a:lnTo>
                  <a:lnTo>
                    <a:pt x="107324" y="175157"/>
                  </a:lnTo>
                  <a:lnTo>
                    <a:pt x="125952" y="151617"/>
                  </a:lnTo>
                  <a:lnTo>
                    <a:pt x="139557" y="125357"/>
                  </a:lnTo>
                  <a:lnTo>
                    <a:pt x="144673" y="90113"/>
                  </a:lnTo>
                  <a:lnTo>
                    <a:pt x="149429" y="62618"/>
                  </a:lnTo>
                  <a:lnTo>
                    <a:pt x="148890" y="54470"/>
                  </a:lnTo>
                  <a:lnTo>
                    <a:pt x="143029" y="36610"/>
                  </a:lnTo>
                  <a:lnTo>
                    <a:pt x="142751" y="28283"/>
                  </a:lnTo>
                  <a:lnTo>
                    <a:pt x="142745" y="31840"/>
                  </a:lnTo>
                  <a:lnTo>
                    <a:pt x="154928" y="64182"/>
                  </a:lnTo>
                  <a:lnTo>
                    <a:pt x="166592" y="93408"/>
                  </a:lnTo>
                  <a:lnTo>
                    <a:pt x="180583" y="128115"/>
                  </a:lnTo>
                  <a:lnTo>
                    <a:pt x="202554" y="163700"/>
                  </a:lnTo>
                  <a:lnTo>
                    <a:pt x="222331" y="199402"/>
                  </a:lnTo>
                  <a:lnTo>
                    <a:pt x="243201" y="233001"/>
                  </a:lnTo>
                  <a:lnTo>
                    <a:pt x="255058" y="250895"/>
                  </a:lnTo>
                  <a:lnTo>
                    <a:pt x="273597" y="284527"/>
                  </a:lnTo>
                  <a:lnTo>
                    <a:pt x="287670" y="314718"/>
                  </a:lnTo>
                  <a:lnTo>
                    <a:pt x="296665" y="339153"/>
                  </a:lnTo>
                  <a:lnTo>
                    <a:pt x="298151" y="367102"/>
                  </a:lnTo>
                  <a:lnTo>
                    <a:pt x="293123" y="391964"/>
                  </a:lnTo>
                  <a:lnTo>
                    <a:pt x="277605" y="424173"/>
                  </a:lnTo>
                  <a:lnTo>
                    <a:pt x="263929" y="439036"/>
                  </a:lnTo>
                  <a:lnTo>
                    <a:pt x="239126" y="456289"/>
                  </a:lnTo>
                  <a:lnTo>
                    <a:pt x="207345" y="470837"/>
                  </a:lnTo>
                  <a:lnTo>
                    <a:pt x="180605" y="483030"/>
                  </a:lnTo>
                  <a:lnTo>
                    <a:pt x="151975" y="485025"/>
                  </a:lnTo>
                  <a:lnTo>
                    <a:pt x="144729" y="482977"/>
                  </a:lnTo>
                  <a:lnTo>
                    <a:pt x="135599" y="478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90"/>
          <p:cNvGrpSpPr/>
          <p:nvPr/>
        </p:nvGrpSpPr>
        <p:grpSpPr>
          <a:xfrm>
            <a:off x="5707943" y="1230174"/>
            <a:ext cx="935746" cy="812779"/>
            <a:chOff x="5707943" y="715825"/>
            <a:chExt cx="935746" cy="812779"/>
          </a:xfrm>
        </p:grpSpPr>
        <p:sp>
          <p:nvSpPr>
            <p:cNvPr id="76" name="SMARTInkShape-1069"/>
            <p:cNvSpPr/>
            <p:nvPr/>
          </p:nvSpPr>
          <p:spPr>
            <a:xfrm>
              <a:off x="6122194" y="993431"/>
              <a:ext cx="163287" cy="248029"/>
            </a:xfrm>
            <a:custGeom>
              <a:avLst/>
              <a:gdLst/>
              <a:ahLst/>
              <a:cxnLst/>
              <a:rect l="0" t="0" r="0" b="0"/>
              <a:pathLst>
                <a:path w="163287" h="248029">
                  <a:moveTo>
                    <a:pt x="50006" y="13838"/>
                  </a:moveTo>
                  <a:lnTo>
                    <a:pt x="46214" y="17630"/>
                  </a:lnTo>
                  <a:lnTo>
                    <a:pt x="43855" y="31366"/>
                  </a:lnTo>
                  <a:lnTo>
                    <a:pt x="42127" y="66930"/>
                  </a:lnTo>
                  <a:lnTo>
                    <a:pt x="36719" y="99969"/>
                  </a:lnTo>
                  <a:lnTo>
                    <a:pt x="35850" y="135335"/>
                  </a:lnTo>
                  <a:lnTo>
                    <a:pt x="37874" y="156729"/>
                  </a:lnTo>
                  <a:lnTo>
                    <a:pt x="45669" y="189083"/>
                  </a:lnTo>
                  <a:lnTo>
                    <a:pt x="55089" y="219938"/>
                  </a:lnTo>
                  <a:lnTo>
                    <a:pt x="55776" y="225057"/>
                  </a:lnTo>
                  <a:lnTo>
                    <a:pt x="58616" y="229263"/>
                  </a:lnTo>
                  <a:lnTo>
                    <a:pt x="83066" y="244338"/>
                  </a:lnTo>
                  <a:lnTo>
                    <a:pt x="97549" y="248028"/>
                  </a:lnTo>
                  <a:lnTo>
                    <a:pt x="105003" y="246774"/>
                  </a:lnTo>
                  <a:lnTo>
                    <a:pt x="126909" y="235048"/>
                  </a:lnTo>
                  <a:lnTo>
                    <a:pt x="141573" y="221928"/>
                  </a:lnTo>
                  <a:lnTo>
                    <a:pt x="151308" y="204875"/>
                  </a:lnTo>
                  <a:lnTo>
                    <a:pt x="158508" y="174295"/>
                  </a:lnTo>
                  <a:lnTo>
                    <a:pt x="163161" y="143076"/>
                  </a:lnTo>
                  <a:lnTo>
                    <a:pt x="163286" y="112391"/>
                  </a:lnTo>
                  <a:lnTo>
                    <a:pt x="157742" y="83432"/>
                  </a:lnTo>
                  <a:lnTo>
                    <a:pt x="137561" y="49157"/>
                  </a:lnTo>
                  <a:lnTo>
                    <a:pt x="123069" y="31515"/>
                  </a:lnTo>
                  <a:lnTo>
                    <a:pt x="95934" y="12687"/>
                  </a:lnTo>
                  <a:lnTo>
                    <a:pt x="71426" y="2968"/>
                  </a:lnTo>
                  <a:lnTo>
                    <a:pt x="45556" y="0"/>
                  </a:lnTo>
                  <a:lnTo>
                    <a:pt x="31048" y="3476"/>
                  </a:lnTo>
                  <a:lnTo>
                    <a:pt x="0" y="20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70"/>
            <p:cNvSpPr/>
            <p:nvPr/>
          </p:nvSpPr>
          <p:spPr>
            <a:xfrm>
              <a:off x="6286500" y="715825"/>
              <a:ext cx="357189" cy="383894"/>
            </a:xfrm>
            <a:custGeom>
              <a:avLst/>
              <a:gdLst/>
              <a:ahLst/>
              <a:cxnLst/>
              <a:rect l="0" t="0" r="0" b="0"/>
              <a:pathLst>
                <a:path w="357189" h="383894">
                  <a:moveTo>
                    <a:pt x="0" y="148569"/>
                  </a:moveTo>
                  <a:lnTo>
                    <a:pt x="794" y="181284"/>
                  </a:lnTo>
                  <a:lnTo>
                    <a:pt x="12185" y="215460"/>
                  </a:lnTo>
                  <a:lnTo>
                    <a:pt x="23849" y="248923"/>
                  </a:lnTo>
                  <a:lnTo>
                    <a:pt x="39048" y="276430"/>
                  </a:lnTo>
                  <a:lnTo>
                    <a:pt x="55221" y="300090"/>
                  </a:lnTo>
                  <a:lnTo>
                    <a:pt x="65839" y="318347"/>
                  </a:lnTo>
                  <a:lnTo>
                    <a:pt x="87350" y="346330"/>
                  </a:lnTo>
                  <a:lnTo>
                    <a:pt x="116586" y="372367"/>
                  </a:lnTo>
                  <a:lnTo>
                    <a:pt x="119285" y="377151"/>
                  </a:lnTo>
                  <a:lnTo>
                    <a:pt x="121317" y="383893"/>
                  </a:lnTo>
                  <a:lnTo>
                    <a:pt x="121407" y="380396"/>
                  </a:lnTo>
                  <a:lnTo>
                    <a:pt x="109257" y="345712"/>
                  </a:lnTo>
                  <a:lnTo>
                    <a:pt x="93802" y="312496"/>
                  </a:lnTo>
                  <a:lnTo>
                    <a:pt x="79018" y="282761"/>
                  </a:lnTo>
                  <a:lnTo>
                    <a:pt x="66732" y="248379"/>
                  </a:lnTo>
                  <a:lnTo>
                    <a:pt x="54777" y="212836"/>
                  </a:lnTo>
                  <a:lnTo>
                    <a:pt x="50635" y="182794"/>
                  </a:lnTo>
                  <a:lnTo>
                    <a:pt x="50883" y="154075"/>
                  </a:lnTo>
                  <a:lnTo>
                    <a:pt x="55734" y="140058"/>
                  </a:lnTo>
                  <a:lnTo>
                    <a:pt x="59960" y="133409"/>
                  </a:lnTo>
                  <a:lnTo>
                    <a:pt x="70595" y="125203"/>
                  </a:lnTo>
                  <a:lnTo>
                    <a:pt x="80008" y="121537"/>
                  </a:lnTo>
                  <a:lnTo>
                    <a:pt x="87417" y="122796"/>
                  </a:lnTo>
                  <a:lnTo>
                    <a:pt x="98397" y="127968"/>
                  </a:lnTo>
                  <a:lnTo>
                    <a:pt x="104057" y="133063"/>
                  </a:lnTo>
                  <a:lnTo>
                    <a:pt x="129948" y="167757"/>
                  </a:lnTo>
                  <a:lnTo>
                    <a:pt x="158969" y="200964"/>
                  </a:lnTo>
                  <a:lnTo>
                    <a:pt x="180860" y="235264"/>
                  </a:lnTo>
                  <a:lnTo>
                    <a:pt x="203991" y="260463"/>
                  </a:lnTo>
                  <a:lnTo>
                    <a:pt x="207132" y="269888"/>
                  </a:lnTo>
                  <a:lnTo>
                    <a:pt x="207166" y="263851"/>
                  </a:lnTo>
                  <a:lnTo>
                    <a:pt x="192695" y="231844"/>
                  </a:lnTo>
                  <a:lnTo>
                    <a:pt x="176461" y="196870"/>
                  </a:lnTo>
                  <a:lnTo>
                    <a:pt x="165791" y="174522"/>
                  </a:lnTo>
                  <a:lnTo>
                    <a:pt x="155074" y="142318"/>
                  </a:lnTo>
                  <a:lnTo>
                    <a:pt x="146108" y="113026"/>
                  </a:lnTo>
                  <a:lnTo>
                    <a:pt x="143301" y="80947"/>
                  </a:lnTo>
                  <a:lnTo>
                    <a:pt x="142932" y="50235"/>
                  </a:lnTo>
                  <a:lnTo>
                    <a:pt x="143694" y="39777"/>
                  </a:lnTo>
                  <a:lnTo>
                    <a:pt x="148586" y="25759"/>
                  </a:lnTo>
                  <a:lnTo>
                    <a:pt x="152822" y="19109"/>
                  </a:lnTo>
                  <a:lnTo>
                    <a:pt x="175575" y="1813"/>
                  </a:lnTo>
                  <a:lnTo>
                    <a:pt x="180692" y="0"/>
                  </a:lnTo>
                  <a:lnTo>
                    <a:pt x="183167" y="311"/>
                  </a:lnTo>
                  <a:lnTo>
                    <a:pt x="194961" y="4395"/>
                  </a:lnTo>
                  <a:lnTo>
                    <a:pt x="202536" y="5910"/>
                  </a:lnTo>
                  <a:lnTo>
                    <a:pt x="208549" y="9230"/>
                  </a:lnTo>
                  <a:lnTo>
                    <a:pt x="240621" y="44558"/>
                  </a:lnTo>
                  <a:lnTo>
                    <a:pt x="252358" y="59102"/>
                  </a:lnTo>
                  <a:lnTo>
                    <a:pt x="270172" y="91867"/>
                  </a:lnTo>
                  <a:lnTo>
                    <a:pt x="290921" y="121542"/>
                  </a:lnTo>
                  <a:lnTo>
                    <a:pt x="309449" y="155123"/>
                  </a:lnTo>
                  <a:lnTo>
                    <a:pt x="326806" y="185614"/>
                  </a:lnTo>
                  <a:lnTo>
                    <a:pt x="337426" y="195970"/>
                  </a:lnTo>
                  <a:lnTo>
                    <a:pt x="350033" y="223752"/>
                  </a:lnTo>
                  <a:lnTo>
                    <a:pt x="351624" y="224885"/>
                  </a:lnTo>
                  <a:lnTo>
                    <a:pt x="353478" y="225640"/>
                  </a:lnTo>
                  <a:lnTo>
                    <a:pt x="354715" y="226937"/>
                  </a:lnTo>
                  <a:lnTo>
                    <a:pt x="356862" y="233168"/>
                  </a:lnTo>
                  <a:lnTo>
                    <a:pt x="357188" y="2414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71"/>
            <p:cNvSpPr/>
            <p:nvPr/>
          </p:nvSpPr>
          <p:spPr>
            <a:xfrm>
              <a:off x="5893602" y="1064419"/>
              <a:ext cx="157155" cy="334251"/>
            </a:xfrm>
            <a:custGeom>
              <a:avLst/>
              <a:gdLst/>
              <a:ahLst/>
              <a:cxnLst/>
              <a:rect l="0" t="0" r="0" b="0"/>
              <a:pathLst>
                <a:path w="157155" h="334251">
                  <a:moveTo>
                    <a:pt x="7136" y="78581"/>
                  </a:moveTo>
                  <a:lnTo>
                    <a:pt x="3343" y="78581"/>
                  </a:lnTo>
                  <a:lnTo>
                    <a:pt x="2226" y="79375"/>
                  </a:lnTo>
                  <a:lnTo>
                    <a:pt x="1481" y="80698"/>
                  </a:lnTo>
                  <a:lnTo>
                    <a:pt x="286" y="88524"/>
                  </a:lnTo>
                  <a:lnTo>
                    <a:pt x="0" y="113341"/>
                  </a:lnTo>
                  <a:lnTo>
                    <a:pt x="16309" y="145978"/>
                  </a:lnTo>
                  <a:lnTo>
                    <a:pt x="40295" y="181205"/>
                  </a:lnTo>
                  <a:lnTo>
                    <a:pt x="66066" y="215982"/>
                  </a:lnTo>
                  <a:lnTo>
                    <a:pt x="91197" y="249989"/>
                  </a:lnTo>
                  <a:lnTo>
                    <a:pt x="114367" y="282863"/>
                  </a:lnTo>
                  <a:lnTo>
                    <a:pt x="140363" y="316654"/>
                  </a:lnTo>
                  <a:lnTo>
                    <a:pt x="146799" y="325510"/>
                  </a:lnTo>
                  <a:lnTo>
                    <a:pt x="149587" y="334250"/>
                  </a:lnTo>
                  <a:lnTo>
                    <a:pt x="149728" y="333958"/>
                  </a:lnTo>
                  <a:lnTo>
                    <a:pt x="149973" y="325681"/>
                  </a:lnTo>
                  <a:lnTo>
                    <a:pt x="140064" y="301952"/>
                  </a:lnTo>
                  <a:lnTo>
                    <a:pt x="116218" y="270010"/>
                  </a:lnTo>
                  <a:lnTo>
                    <a:pt x="98455" y="235552"/>
                  </a:lnTo>
                  <a:lnTo>
                    <a:pt x="80648" y="203338"/>
                  </a:lnTo>
                  <a:lnTo>
                    <a:pt x="67547" y="172104"/>
                  </a:lnTo>
                  <a:lnTo>
                    <a:pt x="59432" y="143004"/>
                  </a:lnTo>
                  <a:lnTo>
                    <a:pt x="53802" y="114325"/>
                  </a:lnTo>
                  <a:lnTo>
                    <a:pt x="55659" y="85730"/>
                  </a:lnTo>
                  <a:lnTo>
                    <a:pt x="58290" y="65089"/>
                  </a:lnTo>
                  <a:lnTo>
                    <a:pt x="76564" y="32822"/>
                  </a:lnTo>
                  <a:lnTo>
                    <a:pt x="88913" y="15017"/>
                  </a:lnTo>
                  <a:lnTo>
                    <a:pt x="101833" y="4802"/>
                  </a:lnTo>
                  <a:lnTo>
                    <a:pt x="108225" y="2134"/>
                  </a:lnTo>
                  <a:lnTo>
                    <a:pt x="139879" y="125"/>
                  </a:lnTo>
                  <a:lnTo>
                    <a:pt x="1571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72"/>
            <p:cNvSpPr/>
            <p:nvPr/>
          </p:nvSpPr>
          <p:spPr>
            <a:xfrm>
              <a:off x="5707943" y="1193006"/>
              <a:ext cx="185652" cy="150020"/>
            </a:xfrm>
            <a:custGeom>
              <a:avLst/>
              <a:gdLst/>
              <a:ahLst/>
              <a:cxnLst/>
              <a:rect l="0" t="0" r="0" b="0"/>
              <a:pathLst>
                <a:path w="185652" h="150020">
                  <a:moveTo>
                    <a:pt x="7057" y="150019"/>
                  </a:moveTo>
                  <a:lnTo>
                    <a:pt x="3265" y="150019"/>
                  </a:lnTo>
                  <a:lnTo>
                    <a:pt x="2147" y="149225"/>
                  </a:lnTo>
                  <a:lnTo>
                    <a:pt x="1403" y="147902"/>
                  </a:lnTo>
                  <a:lnTo>
                    <a:pt x="0" y="143169"/>
                  </a:lnTo>
                  <a:lnTo>
                    <a:pt x="33501" y="119939"/>
                  </a:lnTo>
                  <a:lnTo>
                    <a:pt x="67397" y="96742"/>
                  </a:lnTo>
                  <a:lnTo>
                    <a:pt x="101646" y="73888"/>
                  </a:lnTo>
                  <a:lnTo>
                    <a:pt x="135606" y="48382"/>
                  </a:lnTo>
                  <a:lnTo>
                    <a:pt x="167261" y="18325"/>
                  </a:lnTo>
                  <a:lnTo>
                    <a:pt x="1856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073"/>
            <p:cNvSpPr/>
            <p:nvPr/>
          </p:nvSpPr>
          <p:spPr>
            <a:xfrm>
              <a:off x="5708148" y="1007350"/>
              <a:ext cx="171159" cy="521254"/>
            </a:xfrm>
            <a:custGeom>
              <a:avLst/>
              <a:gdLst/>
              <a:ahLst/>
              <a:cxnLst/>
              <a:rect l="0" t="0" r="0" b="0"/>
              <a:pathLst>
                <a:path w="171159" h="521254">
                  <a:moveTo>
                    <a:pt x="171158" y="57069"/>
                  </a:moveTo>
                  <a:lnTo>
                    <a:pt x="154159" y="40069"/>
                  </a:lnTo>
                  <a:lnTo>
                    <a:pt x="151697" y="33374"/>
                  </a:lnTo>
                  <a:lnTo>
                    <a:pt x="151040" y="29366"/>
                  </a:lnTo>
                  <a:lnTo>
                    <a:pt x="149808" y="26694"/>
                  </a:lnTo>
                  <a:lnTo>
                    <a:pt x="148194" y="24913"/>
                  </a:lnTo>
                  <a:lnTo>
                    <a:pt x="118606" y="3052"/>
                  </a:lnTo>
                  <a:lnTo>
                    <a:pt x="108315" y="847"/>
                  </a:lnTo>
                  <a:lnTo>
                    <a:pt x="76349" y="0"/>
                  </a:lnTo>
                  <a:lnTo>
                    <a:pt x="46578" y="720"/>
                  </a:lnTo>
                  <a:lnTo>
                    <a:pt x="28941" y="5624"/>
                  </a:lnTo>
                  <a:lnTo>
                    <a:pt x="21167" y="9863"/>
                  </a:lnTo>
                  <a:lnTo>
                    <a:pt x="12328" y="20504"/>
                  </a:lnTo>
                  <a:lnTo>
                    <a:pt x="3024" y="43232"/>
                  </a:lnTo>
                  <a:lnTo>
                    <a:pt x="0" y="78478"/>
                  </a:lnTo>
                  <a:lnTo>
                    <a:pt x="1883" y="105806"/>
                  </a:lnTo>
                  <a:lnTo>
                    <a:pt x="5871" y="137340"/>
                  </a:lnTo>
                  <a:lnTo>
                    <a:pt x="13155" y="164559"/>
                  </a:lnTo>
                  <a:lnTo>
                    <a:pt x="33562" y="199988"/>
                  </a:lnTo>
                  <a:lnTo>
                    <a:pt x="47288" y="233437"/>
                  </a:lnTo>
                  <a:lnTo>
                    <a:pt x="62347" y="265915"/>
                  </a:lnTo>
                  <a:lnTo>
                    <a:pt x="70656" y="293309"/>
                  </a:lnTo>
                  <a:lnTo>
                    <a:pt x="84367" y="327218"/>
                  </a:lnTo>
                  <a:lnTo>
                    <a:pt x="97452" y="356847"/>
                  </a:lnTo>
                  <a:lnTo>
                    <a:pt x="112384" y="385630"/>
                  </a:lnTo>
                  <a:lnTo>
                    <a:pt x="126495" y="416484"/>
                  </a:lnTo>
                  <a:lnTo>
                    <a:pt x="143944" y="446476"/>
                  </a:lnTo>
                  <a:lnTo>
                    <a:pt x="154288" y="480358"/>
                  </a:lnTo>
                  <a:lnTo>
                    <a:pt x="169739" y="515263"/>
                  </a:lnTo>
                  <a:lnTo>
                    <a:pt x="171121" y="521253"/>
                  </a:lnTo>
                  <a:lnTo>
                    <a:pt x="171158" y="514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91"/>
          <p:cNvGrpSpPr/>
          <p:nvPr/>
        </p:nvGrpSpPr>
        <p:grpSpPr>
          <a:xfrm>
            <a:off x="5090251" y="1193005"/>
            <a:ext cx="3282225" cy="1741946"/>
            <a:chOff x="5090251" y="678656"/>
            <a:chExt cx="3282225" cy="1741946"/>
          </a:xfrm>
        </p:grpSpPr>
        <p:sp>
          <p:nvSpPr>
            <p:cNvPr id="82" name="SMARTInkShape-1074"/>
            <p:cNvSpPr/>
            <p:nvPr/>
          </p:nvSpPr>
          <p:spPr>
            <a:xfrm>
              <a:off x="5786446" y="1879135"/>
              <a:ext cx="271027" cy="398006"/>
            </a:xfrm>
            <a:custGeom>
              <a:avLst/>
              <a:gdLst/>
              <a:ahLst/>
              <a:cxnLst/>
              <a:rect l="0" t="0" r="0" b="0"/>
              <a:pathLst>
                <a:path w="271027" h="398006">
                  <a:moveTo>
                    <a:pt x="85717" y="28246"/>
                  </a:moveTo>
                  <a:lnTo>
                    <a:pt x="81924" y="24454"/>
                  </a:lnTo>
                  <a:lnTo>
                    <a:pt x="77946" y="22592"/>
                  </a:lnTo>
                  <a:lnTo>
                    <a:pt x="75774" y="22095"/>
                  </a:lnTo>
                  <a:lnTo>
                    <a:pt x="74325" y="20971"/>
                  </a:lnTo>
                  <a:lnTo>
                    <a:pt x="72716" y="17604"/>
                  </a:lnTo>
                  <a:lnTo>
                    <a:pt x="67768" y="13462"/>
                  </a:lnTo>
                  <a:lnTo>
                    <a:pt x="61070" y="9769"/>
                  </a:lnTo>
                  <a:lnTo>
                    <a:pt x="52838" y="6897"/>
                  </a:lnTo>
                  <a:lnTo>
                    <a:pt x="45371" y="2165"/>
                  </a:lnTo>
                  <a:lnTo>
                    <a:pt x="38132" y="410"/>
                  </a:lnTo>
                  <a:lnTo>
                    <a:pt x="33347" y="0"/>
                  </a:lnTo>
                  <a:lnTo>
                    <a:pt x="28574" y="1934"/>
                  </a:lnTo>
                  <a:lnTo>
                    <a:pt x="23807" y="4646"/>
                  </a:lnTo>
                  <a:lnTo>
                    <a:pt x="19043" y="5851"/>
                  </a:lnTo>
                  <a:lnTo>
                    <a:pt x="17455" y="6966"/>
                  </a:lnTo>
                  <a:lnTo>
                    <a:pt x="16396" y="8503"/>
                  </a:lnTo>
                  <a:lnTo>
                    <a:pt x="14426" y="12328"/>
                  </a:lnTo>
                  <a:lnTo>
                    <a:pt x="9648" y="18944"/>
                  </a:lnTo>
                  <a:lnTo>
                    <a:pt x="1628" y="43174"/>
                  </a:lnTo>
                  <a:lnTo>
                    <a:pt x="88" y="75909"/>
                  </a:lnTo>
                  <a:lnTo>
                    <a:pt x="0" y="108242"/>
                  </a:lnTo>
                  <a:lnTo>
                    <a:pt x="3787" y="124885"/>
                  </a:lnTo>
                  <a:lnTo>
                    <a:pt x="12971" y="144732"/>
                  </a:lnTo>
                  <a:lnTo>
                    <a:pt x="37402" y="176137"/>
                  </a:lnTo>
                  <a:lnTo>
                    <a:pt x="45987" y="181288"/>
                  </a:lnTo>
                  <a:lnTo>
                    <a:pt x="62317" y="186711"/>
                  </a:lnTo>
                  <a:lnTo>
                    <a:pt x="68173" y="189957"/>
                  </a:lnTo>
                  <a:lnTo>
                    <a:pt x="76726" y="191783"/>
                  </a:lnTo>
                  <a:lnTo>
                    <a:pt x="88962" y="191531"/>
                  </a:lnTo>
                  <a:lnTo>
                    <a:pt x="98006" y="188659"/>
                  </a:lnTo>
                  <a:lnTo>
                    <a:pt x="101054" y="186782"/>
                  </a:lnTo>
                  <a:lnTo>
                    <a:pt x="110137" y="175751"/>
                  </a:lnTo>
                  <a:lnTo>
                    <a:pt x="121515" y="144881"/>
                  </a:lnTo>
                  <a:lnTo>
                    <a:pt x="125440" y="133265"/>
                  </a:lnTo>
                  <a:lnTo>
                    <a:pt x="127959" y="102172"/>
                  </a:lnTo>
                  <a:lnTo>
                    <a:pt x="128457" y="69660"/>
                  </a:lnTo>
                  <a:lnTo>
                    <a:pt x="121872" y="36147"/>
                  </a:lnTo>
                  <a:lnTo>
                    <a:pt x="121521" y="26014"/>
                  </a:lnTo>
                  <a:lnTo>
                    <a:pt x="119357" y="21169"/>
                  </a:lnTo>
                  <a:lnTo>
                    <a:pt x="114588" y="14381"/>
                  </a:lnTo>
                  <a:lnTo>
                    <a:pt x="114350" y="9926"/>
                  </a:lnTo>
                  <a:lnTo>
                    <a:pt x="114299" y="20856"/>
                  </a:lnTo>
                  <a:lnTo>
                    <a:pt x="116412" y="27078"/>
                  </a:lnTo>
                  <a:lnTo>
                    <a:pt x="133424" y="60229"/>
                  </a:lnTo>
                  <a:lnTo>
                    <a:pt x="148430" y="95073"/>
                  </a:lnTo>
                  <a:lnTo>
                    <a:pt x="169193" y="130715"/>
                  </a:lnTo>
                  <a:lnTo>
                    <a:pt x="195475" y="166428"/>
                  </a:lnTo>
                  <a:lnTo>
                    <a:pt x="215303" y="200019"/>
                  </a:lnTo>
                  <a:lnTo>
                    <a:pt x="236180" y="229803"/>
                  </a:lnTo>
                  <a:lnTo>
                    <a:pt x="253903" y="263398"/>
                  </a:lnTo>
                  <a:lnTo>
                    <a:pt x="266575" y="293585"/>
                  </a:lnTo>
                  <a:lnTo>
                    <a:pt x="271026" y="325574"/>
                  </a:lnTo>
                  <a:lnTo>
                    <a:pt x="270576" y="344888"/>
                  </a:lnTo>
                  <a:lnTo>
                    <a:pt x="265726" y="358427"/>
                  </a:lnTo>
                  <a:lnTo>
                    <a:pt x="254658" y="373107"/>
                  </a:lnTo>
                  <a:lnTo>
                    <a:pt x="224393" y="393929"/>
                  </a:lnTo>
                  <a:lnTo>
                    <a:pt x="213501" y="398005"/>
                  </a:lnTo>
                  <a:lnTo>
                    <a:pt x="181589" y="392345"/>
                  </a:lnTo>
                  <a:lnTo>
                    <a:pt x="157154" y="3854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075"/>
            <p:cNvSpPr/>
            <p:nvPr/>
          </p:nvSpPr>
          <p:spPr>
            <a:xfrm>
              <a:off x="5090251" y="2086664"/>
              <a:ext cx="238988" cy="297811"/>
            </a:xfrm>
            <a:custGeom>
              <a:avLst/>
              <a:gdLst/>
              <a:ahLst/>
              <a:cxnLst/>
              <a:rect l="0" t="0" r="0" b="0"/>
              <a:pathLst>
                <a:path w="238988" h="297811">
                  <a:moveTo>
                    <a:pt x="153262" y="77892"/>
                  </a:moveTo>
                  <a:lnTo>
                    <a:pt x="147111" y="77892"/>
                  </a:lnTo>
                  <a:lnTo>
                    <a:pt x="142620" y="70307"/>
                  </a:lnTo>
                  <a:lnTo>
                    <a:pt x="137338" y="56717"/>
                  </a:lnTo>
                  <a:lnTo>
                    <a:pt x="133484" y="50225"/>
                  </a:lnTo>
                  <a:lnTo>
                    <a:pt x="122426" y="28771"/>
                  </a:lnTo>
                  <a:lnTo>
                    <a:pt x="109729" y="15977"/>
                  </a:lnTo>
                  <a:lnTo>
                    <a:pt x="91408" y="2799"/>
                  </a:lnTo>
                  <a:lnTo>
                    <a:pt x="74221" y="0"/>
                  </a:lnTo>
                  <a:lnTo>
                    <a:pt x="50807" y="195"/>
                  </a:lnTo>
                  <a:lnTo>
                    <a:pt x="27047" y="9266"/>
                  </a:lnTo>
                  <a:lnTo>
                    <a:pt x="23875" y="12298"/>
                  </a:lnTo>
                  <a:lnTo>
                    <a:pt x="8268" y="38509"/>
                  </a:lnTo>
                  <a:lnTo>
                    <a:pt x="112" y="71207"/>
                  </a:lnTo>
                  <a:lnTo>
                    <a:pt x="0" y="85240"/>
                  </a:lnTo>
                  <a:lnTo>
                    <a:pt x="3609" y="120781"/>
                  </a:lnTo>
                  <a:lnTo>
                    <a:pt x="10929" y="151452"/>
                  </a:lnTo>
                  <a:lnTo>
                    <a:pt x="20018" y="184057"/>
                  </a:lnTo>
                  <a:lnTo>
                    <a:pt x="30252" y="213428"/>
                  </a:lnTo>
                  <a:lnTo>
                    <a:pt x="47497" y="245524"/>
                  </a:lnTo>
                  <a:lnTo>
                    <a:pt x="62379" y="270584"/>
                  </a:lnTo>
                  <a:lnTo>
                    <a:pt x="75269" y="282888"/>
                  </a:lnTo>
                  <a:lnTo>
                    <a:pt x="93661" y="295887"/>
                  </a:lnTo>
                  <a:lnTo>
                    <a:pt x="101902" y="297810"/>
                  </a:lnTo>
                  <a:lnTo>
                    <a:pt x="108739" y="296548"/>
                  </a:lnTo>
                  <a:lnTo>
                    <a:pt x="115217" y="294135"/>
                  </a:lnTo>
                  <a:lnTo>
                    <a:pt x="123388" y="293063"/>
                  </a:lnTo>
                  <a:lnTo>
                    <a:pt x="126996" y="291189"/>
                  </a:lnTo>
                  <a:lnTo>
                    <a:pt x="133122" y="284874"/>
                  </a:lnTo>
                  <a:lnTo>
                    <a:pt x="148404" y="258642"/>
                  </a:lnTo>
                  <a:lnTo>
                    <a:pt x="148030" y="229343"/>
                  </a:lnTo>
                  <a:lnTo>
                    <a:pt x="146496" y="193886"/>
                  </a:lnTo>
                  <a:lnTo>
                    <a:pt x="144075" y="161835"/>
                  </a:lnTo>
                  <a:lnTo>
                    <a:pt x="136189" y="128958"/>
                  </a:lnTo>
                  <a:lnTo>
                    <a:pt x="127782" y="99533"/>
                  </a:lnTo>
                  <a:lnTo>
                    <a:pt x="123181" y="70790"/>
                  </a:lnTo>
                  <a:lnTo>
                    <a:pt x="112582" y="41532"/>
                  </a:lnTo>
                  <a:lnTo>
                    <a:pt x="98217" y="20984"/>
                  </a:lnTo>
                  <a:lnTo>
                    <a:pt x="96527" y="15057"/>
                  </a:lnTo>
                  <a:lnTo>
                    <a:pt x="96389" y="15365"/>
                  </a:lnTo>
                  <a:lnTo>
                    <a:pt x="96115" y="41251"/>
                  </a:lnTo>
                  <a:lnTo>
                    <a:pt x="102262" y="74646"/>
                  </a:lnTo>
                  <a:lnTo>
                    <a:pt x="116550" y="106981"/>
                  </a:lnTo>
                  <a:lnTo>
                    <a:pt x="134228" y="142254"/>
                  </a:lnTo>
                  <a:lnTo>
                    <a:pt x="147767" y="168658"/>
                  </a:lnTo>
                  <a:lnTo>
                    <a:pt x="173401" y="203975"/>
                  </a:lnTo>
                  <a:lnTo>
                    <a:pt x="207771" y="239536"/>
                  </a:lnTo>
                  <a:lnTo>
                    <a:pt x="215097" y="246084"/>
                  </a:lnTo>
                  <a:lnTo>
                    <a:pt x="224684" y="250815"/>
                  </a:lnTo>
                  <a:lnTo>
                    <a:pt x="229455" y="253966"/>
                  </a:lnTo>
                  <a:lnTo>
                    <a:pt x="238987" y="256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076"/>
            <p:cNvSpPr/>
            <p:nvPr/>
          </p:nvSpPr>
          <p:spPr>
            <a:xfrm>
              <a:off x="5857875" y="1628775"/>
              <a:ext cx="321470" cy="292879"/>
            </a:xfrm>
            <a:custGeom>
              <a:avLst/>
              <a:gdLst/>
              <a:ahLst/>
              <a:cxnLst/>
              <a:rect l="0" t="0" r="0" b="0"/>
              <a:pathLst>
                <a:path w="321470" h="292879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7141" y="38479"/>
                  </a:lnTo>
                  <a:lnTo>
                    <a:pt x="45202" y="71801"/>
                  </a:lnTo>
                  <a:lnTo>
                    <a:pt x="63004" y="107204"/>
                  </a:lnTo>
                  <a:lnTo>
                    <a:pt x="85868" y="140765"/>
                  </a:lnTo>
                  <a:lnTo>
                    <a:pt x="97939" y="158654"/>
                  </a:lnTo>
                  <a:lnTo>
                    <a:pt x="117349" y="192284"/>
                  </a:lnTo>
                  <a:lnTo>
                    <a:pt x="133746" y="215841"/>
                  </a:lnTo>
                  <a:lnTo>
                    <a:pt x="140405" y="227692"/>
                  </a:lnTo>
                  <a:lnTo>
                    <a:pt x="169643" y="262716"/>
                  </a:lnTo>
                  <a:lnTo>
                    <a:pt x="191167" y="290863"/>
                  </a:lnTo>
                  <a:lnTo>
                    <a:pt x="194236" y="291991"/>
                  </a:lnTo>
                  <a:lnTo>
                    <a:pt x="199686" y="292841"/>
                  </a:lnTo>
                  <a:lnTo>
                    <a:pt x="196132" y="292878"/>
                  </a:lnTo>
                  <a:lnTo>
                    <a:pt x="192210" y="286537"/>
                  </a:lnTo>
                  <a:lnTo>
                    <a:pt x="185539" y="273812"/>
                  </a:lnTo>
                  <a:lnTo>
                    <a:pt x="169316" y="245377"/>
                  </a:lnTo>
                  <a:lnTo>
                    <a:pt x="151978" y="214804"/>
                  </a:lnTo>
                  <a:lnTo>
                    <a:pt x="134186" y="180080"/>
                  </a:lnTo>
                  <a:lnTo>
                    <a:pt x="120168" y="148372"/>
                  </a:lnTo>
                  <a:lnTo>
                    <a:pt x="115073" y="116200"/>
                  </a:lnTo>
                  <a:lnTo>
                    <a:pt x="115195" y="90738"/>
                  </a:lnTo>
                  <a:lnTo>
                    <a:pt x="118138" y="81074"/>
                  </a:lnTo>
                  <a:lnTo>
                    <a:pt x="134434" y="59281"/>
                  </a:lnTo>
                  <a:lnTo>
                    <a:pt x="137247" y="56190"/>
                  </a:lnTo>
                  <a:lnTo>
                    <a:pt x="146724" y="52754"/>
                  </a:lnTo>
                  <a:lnTo>
                    <a:pt x="164626" y="50549"/>
                  </a:lnTo>
                  <a:lnTo>
                    <a:pt x="177012" y="53959"/>
                  </a:lnTo>
                  <a:lnTo>
                    <a:pt x="201066" y="72964"/>
                  </a:lnTo>
                  <a:lnTo>
                    <a:pt x="219790" y="93383"/>
                  </a:lnTo>
                  <a:lnTo>
                    <a:pt x="244178" y="126236"/>
                  </a:lnTo>
                  <a:lnTo>
                    <a:pt x="267577" y="161133"/>
                  </a:lnTo>
                  <a:lnTo>
                    <a:pt x="283043" y="191866"/>
                  </a:lnTo>
                  <a:lnTo>
                    <a:pt x="305529" y="226512"/>
                  </a:lnTo>
                  <a:lnTo>
                    <a:pt x="310484" y="231774"/>
                  </a:lnTo>
                  <a:lnTo>
                    <a:pt x="312558" y="232303"/>
                  </a:lnTo>
                  <a:lnTo>
                    <a:pt x="314735" y="231863"/>
                  </a:lnTo>
                  <a:lnTo>
                    <a:pt x="321469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077"/>
            <p:cNvSpPr/>
            <p:nvPr/>
          </p:nvSpPr>
          <p:spPr>
            <a:xfrm>
              <a:off x="7301905" y="1307306"/>
              <a:ext cx="270471" cy="350045"/>
            </a:xfrm>
            <a:custGeom>
              <a:avLst/>
              <a:gdLst/>
              <a:ahLst/>
              <a:cxnLst/>
              <a:rect l="0" t="0" r="0" b="0"/>
              <a:pathLst>
                <a:path w="270471" h="350045">
                  <a:moveTo>
                    <a:pt x="6151" y="0"/>
                  </a:moveTo>
                  <a:lnTo>
                    <a:pt x="2358" y="0"/>
                  </a:lnTo>
                  <a:lnTo>
                    <a:pt x="1241" y="1588"/>
                  </a:lnTo>
                  <a:lnTo>
                    <a:pt x="0" y="7585"/>
                  </a:lnTo>
                  <a:lnTo>
                    <a:pt x="3094" y="19886"/>
                  </a:lnTo>
                  <a:lnTo>
                    <a:pt x="20505" y="52597"/>
                  </a:lnTo>
                  <a:lnTo>
                    <a:pt x="26024" y="64652"/>
                  </a:lnTo>
                  <a:lnTo>
                    <a:pt x="50883" y="95866"/>
                  </a:lnTo>
                  <a:lnTo>
                    <a:pt x="73513" y="131085"/>
                  </a:lnTo>
                  <a:lnTo>
                    <a:pt x="101462" y="165966"/>
                  </a:lnTo>
                  <a:lnTo>
                    <a:pt x="129982" y="200109"/>
                  </a:lnTo>
                  <a:lnTo>
                    <a:pt x="158552" y="235689"/>
                  </a:lnTo>
                  <a:lnTo>
                    <a:pt x="191889" y="271320"/>
                  </a:lnTo>
                  <a:lnTo>
                    <a:pt x="222581" y="302142"/>
                  </a:lnTo>
                  <a:lnTo>
                    <a:pt x="255866" y="335440"/>
                  </a:lnTo>
                  <a:lnTo>
                    <a:pt x="260011" y="340378"/>
                  </a:lnTo>
                  <a:lnTo>
                    <a:pt x="261853" y="345219"/>
                  </a:lnTo>
                  <a:lnTo>
                    <a:pt x="263137" y="346827"/>
                  </a:lnTo>
                  <a:lnTo>
                    <a:pt x="270470" y="3500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078"/>
            <p:cNvSpPr/>
            <p:nvPr/>
          </p:nvSpPr>
          <p:spPr>
            <a:xfrm>
              <a:off x="7958138" y="678656"/>
              <a:ext cx="414338" cy="400051"/>
            </a:xfrm>
            <a:custGeom>
              <a:avLst/>
              <a:gdLst/>
              <a:ahLst/>
              <a:cxnLst/>
              <a:rect l="0" t="0" r="0" b="0"/>
              <a:pathLst>
                <a:path w="414338" h="400051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9942" y="3793"/>
                  </a:lnTo>
                  <a:lnTo>
                    <a:pt x="16589" y="5654"/>
                  </a:lnTo>
                  <a:lnTo>
                    <a:pt x="26423" y="8069"/>
                  </a:lnTo>
                  <a:lnTo>
                    <a:pt x="56489" y="20438"/>
                  </a:lnTo>
                  <a:lnTo>
                    <a:pt x="85594" y="30760"/>
                  </a:lnTo>
                  <a:lnTo>
                    <a:pt x="115068" y="41236"/>
                  </a:lnTo>
                  <a:lnTo>
                    <a:pt x="146407" y="55653"/>
                  </a:lnTo>
                  <a:lnTo>
                    <a:pt x="175940" y="70172"/>
                  </a:lnTo>
                  <a:lnTo>
                    <a:pt x="207438" y="89121"/>
                  </a:lnTo>
                  <a:lnTo>
                    <a:pt x="241294" y="112854"/>
                  </a:lnTo>
                  <a:lnTo>
                    <a:pt x="271147" y="133065"/>
                  </a:lnTo>
                  <a:lnTo>
                    <a:pt x="305023" y="164896"/>
                  </a:lnTo>
                  <a:lnTo>
                    <a:pt x="335619" y="195193"/>
                  </a:lnTo>
                  <a:lnTo>
                    <a:pt x="361618" y="228905"/>
                  </a:lnTo>
                  <a:lnTo>
                    <a:pt x="383602" y="264359"/>
                  </a:lnTo>
                  <a:lnTo>
                    <a:pt x="396590" y="299249"/>
                  </a:lnTo>
                  <a:lnTo>
                    <a:pt x="403387" y="329606"/>
                  </a:lnTo>
                  <a:lnTo>
                    <a:pt x="406859" y="361619"/>
                  </a:lnTo>
                  <a:lnTo>
                    <a:pt x="414135" y="396591"/>
                  </a:lnTo>
                  <a:lnTo>
                    <a:pt x="414337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079"/>
            <p:cNvSpPr/>
            <p:nvPr/>
          </p:nvSpPr>
          <p:spPr>
            <a:xfrm>
              <a:off x="7993856" y="822294"/>
              <a:ext cx="285751" cy="227714"/>
            </a:xfrm>
            <a:custGeom>
              <a:avLst/>
              <a:gdLst/>
              <a:ahLst/>
              <a:cxnLst/>
              <a:rect l="0" t="0" r="0" b="0"/>
              <a:pathLst>
                <a:path w="285751" h="227714">
                  <a:moveTo>
                    <a:pt x="0" y="56387"/>
                  </a:moveTo>
                  <a:lnTo>
                    <a:pt x="13425" y="71929"/>
                  </a:lnTo>
                  <a:lnTo>
                    <a:pt x="35697" y="106868"/>
                  </a:lnTo>
                  <a:lnTo>
                    <a:pt x="48416" y="129475"/>
                  </a:lnTo>
                  <a:lnTo>
                    <a:pt x="79007" y="157214"/>
                  </a:lnTo>
                  <a:lnTo>
                    <a:pt x="106415" y="186373"/>
                  </a:lnTo>
                  <a:lnTo>
                    <a:pt x="112383" y="194327"/>
                  </a:lnTo>
                  <a:lnTo>
                    <a:pt x="147862" y="225707"/>
                  </a:lnTo>
                  <a:lnTo>
                    <a:pt x="148580" y="226417"/>
                  </a:lnTo>
                  <a:lnTo>
                    <a:pt x="151496" y="227206"/>
                  </a:lnTo>
                  <a:lnTo>
                    <a:pt x="156043" y="227713"/>
                  </a:lnTo>
                  <a:lnTo>
                    <a:pt x="156416" y="226960"/>
                  </a:lnTo>
                  <a:lnTo>
                    <a:pt x="156831" y="224008"/>
                  </a:lnTo>
                  <a:lnTo>
                    <a:pt x="156147" y="222903"/>
                  </a:lnTo>
                  <a:lnTo>
                    <a:pt x="154899" y="222167"/>
                  </a:lnTo>
                  <a:lnTo>
                    <a:pt x="153272" y="221676"/>
                  </a:lnTo>
                  <a:lnTo>
                    <a:pt x="147190" y="217192"/>
                  </a:lnTo>
                  <a:lnTo>
                    <a:pt x="123368" y="181682"/>
                  </a:lnTo>
                  <a:lnTo>
                    <a:pt x="96942" y="146167"/>
                  </a:lnTo>
                  <a:lnTo>
                    <a:pt x="73906" y="111032"/>
                  </a:lnTo>
                  <a:lnTo>
                    <a:pt x="56697" y="82351"/>
                  </a:lnTo>
                  <a:lnTo>
                    <a:pt x="46962" y="59847"/>
                  </a:lnTo>
                  <a:lnTo>
                    <a:pt x="42969" y="25971"/>
                  </a:lnTo>
                  <a:lnTo>
                    <a:pt x="43704" y="18263"/>
                  </a:lnTo>
                  <a:lnTo>
                    <a:pt x="46676" y="12191"/>
                  </a:lnTo>
                  <a:lnTo>
                    <a:pt x="49373" y="10254"/>
                  </a:lnTo>
                  <a:lnTo>
                    <a:pt x="62993" y="5029"/>
                  </a:lnTo>
                  <a:lnTo>
                    <a:pt x="68478" y="1812"/>
                  </a:lnTo>
                  <a:lnTo>
                    <a:pt x="76823" y="0"/>
                  </a:lnTo>
                  <a:lnTo>
                    <a:pt x="88996" y="257"/>
                  </a:lnTo>
                  <a:lnTo>
                    <a:pt x="119621" y="9210"/>
                  </a:lnTo>
                  <a:lnTo>
                    <a:pt x="138543" y="16039"/>
                  </a:lnTo>
                  <a:lnTo>
                    <a:pt x="147035" y="22844"/>
                  </a:lnTo>
                  <a:lnTo>
                    <a:pt x="150411" y="26881"/>
                  </a:lnTo>
                  <a:lnTo>
                    <a:pt x="175353" y="43780"/>
                  </a:lnTo>
                  <a:lnTo>
                    <a:pt x="195777" y="65340"/>
                  </a:lnTo>
                  <a:lnTo>
                    <a:pt x="208909" y="75356"/>
                  </a:lnTo>
                  <a:lnTo>
                    <a:pt x="235773" y="110858"/>
                  </a:lnTo>
                  <a:lnTo>
                    <a:pt x="266646" y="144407"/>
                  </a:lnTo>
                  <a:lnTo>
                    <a:pt x="278186" y="155979"/>
                  </a:lnTo>
                  <a:lnTo>
                    <a:pt x="285750" y="142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080"/>
            <p:cNvSpPr/>
            <p:nvPr/>
          </p:nvSpPr>
          <p:spPr>
            <a:xfrm>
              <a:off x="7893844" y="964428"/>
              <a:ext cx="163234" cy="184589"/>
            </a:xfrm>
            <a:custGeom>
              <a:avLst/>
              <a:gdLst/>
              <a:ahLst/>
              <a:cxnLst/>
              <a:rect l="0" t="0" r="0" b="0"/>
              <a:pathLst>
                <a:path w="163234" h="184589">
                  <a:moveTo>
                    <a:pt x="0" y="7122"/>
                  </a:moveTo>
                  <a:lnTo>
                    <a:pt x="0" y="10914"/>
                  </a:lnTo>
                  <a:lnTo>
                    <a:pt x="2117" y="14893"/>
                  </a:lnTo>
                  <a:lnTo>
                    <a:pt x="3793" y="17065"/>
                  </a:lnTo>
                  <a:lnTo>
                    <a:pt x="5654" y="23712"/>
                  </a:lnTo>
                  <a:lnTo>
                    <a:pt x="7275" y="31164"/>
                  </a:lnTo>
                  <a:lnTo>
                    <a:pt x="11856" y="40616"/>
                  </a:lnTo>
                  <a:lnTo>
                    <a:pt x="21915" y="73681"/>
                  </a:lnTo>
                  <a:lnTo>
                    <a:pt x="30107" y="106706"/>
                  </a:lnTo>
                  <a:lnTo>
                    <a:pt x="41477" y="130891"/>
                  </a:lnTo>
                  <a:lnTo>
                    <a:pt x="65981" y="162165"/>
                  </a:lnTo>
                  <a:lnTo>
                    <a:pt x="83419" y="175118"/>
                  </a:lnTo>
                  <a:lnTo>
                    <a:pt x="114443" y="184024"/>
                  </a:lnTo>
                  <a:lnTo>
                    <a:pt x="119158" y="184588"/>
                  </a:lnTo>
                  <a:lnTo>
                    <a:pt x="126513" y="183098"/>
                  </a:lnTo>
                  <a:lnTo>
                    <a:pt x="135116" y="179913"/>
                  </a:lnTo>
                  <a:lnTo>
                    <a:pt x="137702" y="179466"/>
                  </a:lnTo>
                  <a:lnTo>
                    <a:pt x="142693" y="176853"/>
                  </a:lnTo>
                  <a:lnTo>
                    <a:pt x="147557" y="172252"/>
                  </a:lnTo>
                  <a:lnTo>
                    <a:pt x="154757" y="159149"/>
                  </a:lnTo>
                  <a:lnTo>
                    <a:pt x="162891" y="125636"/>
                  </a:lnTo>
                  <a:lnTo>
                    <a:pt x="163233" y="104321"/>
                  </a:lnTo>
                  <a:lnTo>
                    <a:pt x="154327" y="71045"/>
                  </a:lnTo>
                  <a:lnTo>
                    <a:pt x="143710" y="53667"/>
                  </a:lnTo>
                  <a:lnTo>
                    <a:pt x="112622" y="19104"/>
                  </a:lnTo>
                  <a:lnTo>
                    <a:pt x="106145" y="9537"/>
                  </a:lnTo>
                  <a:lnTo>
                    <a:pt x="101720" y="6351"/>
                  </a:lnTo>
                  <a:lnTo>
                    <a:pt x="81740" y="1237"/>
                  </a:lnTo>
                  <a:lnTo>
                    <a:pt x="46691" y="27"/>
                  </a:lnTo>
                  <a:lnTo>
                    <a:pt x="41124" y="0"/>
                  </a:lnTo>
                  <a:lnTo>
                    <a:pt x="16307" y="9923"/>
                  </a:lnTo>
                  <a:lnTo>
                    <a:pt x="11216" y="14452"/>
                  </a:lnTo>
                  <a:lnTo>
                    <a:pt x="8953" y="19111"/>
                  </a:lnTo>
                  <a:lnTo>
                    <a:pt x="7144" y="35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081"/>
            <p:cNvSpPr/>
            <p:nvPr/>
          </p:nvSpPr>
          <p:spPr>
            <a:xfrm>
              <a:off x="7758113" y="1007269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7143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082"/>
            <p:cNvSpPr/>
            <p:nvPr/>
          </p:nvSpPr>
          <p:spPr>
            <a:xfrm>
              <a:off x="7729624" y="1093003"/>
              <a:ext cx="210910" cy="157154"/>
            </a:xfrm>
            <a:custGeom>
              <a:avLst/>
              <a:gdLst/>
              <a:ahLst/>
              <a:cxnLst/>
              <a:rect l="0" t="0" r="0" b="0"/>
              <a:pathLst>
                <a:path w="210910" h="157154">
                  <a:moveTo>
                    <a:pt x="7057" y="157153"/>
                  </a:moveTo>
                  <a:lnTo>
                    <a:pt x="3264" y="157153"/>
                  </a:lnTo>
                  <a:lnTo>
                    <a:pt x="2147" y="156360"/>
                  </a:lnTo>
                  <a:lnTo>
                    <a:pt x="1403" y="155037"/>
                  </a:lnTo>
                  <a:lnTo>
                    <a:pt x="208" y="147210"/>
                  </a:lnTo>
                  <a:lnTo>
                    <a:pt x="0" y="140361"/>
                  </a:lnTo>
                  <a:lnTo>
                    <a:pt x="2069" y="135667"/>
                  </a:lnTo>
                  <a:lnTo>
                    <a:pt x="19841" y="104485"/>
                  </a:lnTo>
                  <a:lnTo>
                    <a:pt x="42340" y="71412"/>
                  </a:lnTo>
                  <a:lnTo>
                    <a:pt x="59142" y="40735"/>
                  </a:lnTo>
                  <a:lnTo>
                    <a:pt x="65925" y="28418"/>
                  </a:lnTo>
                  <a:lnTo>
                    <a:pt x="70537" y="14146"/>
                  </a:lnTo>
                  <a:lnTo>
                    <a:pt x="72396" y="11809"/>
                  </a:lnTo>
                  <a:lnTo>
                    <a:pt x="74428" y="10251"/>
                  </a:lnTo>
                  <a:lnTo>
                    <a:pt x="76688" y="6403"/>
                  </a:lnTo>
                  <a:lnTo>
                    <a:pt x="77290" y="4265"/>
                  </a:lnTo>
                  <a:lnTo>
                    <a:pt x="78485" y="2841"/>
                  </a:lnTo>
                  <a:lnTo>
                    <a:pt x="84539" y="366"/>
                  </a:lnTo>
                  <a:lnTo>
                    <a:pt x="96252" y="0"/>
                  </a:lnTo>
                  <a:lnTo>
                    <a:pt x="97477" y="791"/>
                  </a:lnTo>
                  <a:lnTo>
                    <a:pt x="98293" y="2112"/>
                  </a:lnTo>
                  <a:lnTo>
                    <a:pt x="98837" y="3786"/>
                  </a:lnTo>
                  <a:lnTo>
                    <a:pt x="105437" y="14464"/>
                  </a:lnTo>
                  <a:lnTo>
                    <a:pt x="116917" y="40901"/>
                  </a:lnTo>
                  <a:lnTo>
                    <a:pt x="141827" y="76496"/>
                  </a:lnTo>
                  <a:lnTo>
                    <a:pt x="174099" y="112212"/>
                  </a:lnTo>
                  <a:lnTo>
                    <a:pt x="197160" y="132286"/>
                  </a:lnTo>
                  <a:lnTo>
                    <a:pt x="205619" y="135270"/>
                  </a:lnTo>
                  <a:lnTo>
                    <a:pt x="210442" y="135588"/>
                  </a:lnTo>
                  <a:lnTo>
                    <a:pt x="210909" y="134839"/>
                  </a:lnTo>
                  <a:lnTo>
                    <a:pt x="210427" y="133546"/>
                  </a:lnTo>
                  <a:lnTo>
                    <a:pt x="207743" y="129560"/>
                  </a:lnTo>
                  <a:lnTo>
                    <a:pt x="207082" y="121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083"/>
            <p:cNvSpPr/>
            <p:nvPr/>
          </p:nvSpPr>
          <p:spPr>
            <a:xfrm>
              <a:off x="7250906" y="1547062"/>
              <a:ext cx="250033" cy="281346"/>
            </a:xfrm>
            <a:custGeom>
              <a:avLst/>
              <a:gdLst/>
              <a:ahLst/>
              <a:cxnLst/>
              <a:rect l="0" t="0" r="0" b="0"/>
              <a:pathLst>
                <a:path w="250033" h="281346">
                  <a:moveTo>
                    <a:pt x="0" y="103144"/>
                  </a:moveTo>
                  <a:lnTo>
                    <a:pt x="0" y="113993"/>
                  </a:lnTo>
                  <a:lnTo>
                    <a:pt x="2117" y="118020"/>
                  </a:lnTo>
                  <a:lnTo>
                    <a:pt x="27140" y="153352"/>
                  </a:lnTo>
                  <a:lnTo>
                    <a:pt x="55103" y="186500"/>
                  </a:lnTo>
                  <a:lnTo>
                    <a:pt x="86179" y="217886"/>
                  </a:lnTo>
                  <a:lnTo>
                    <a:pt x="118934" y="249858"/>
                  </a:lnTo>
                  <a:lnTo>
                    <a:pt x="142380" y="265280"/>
                  </a:lnTo>
                  <a:lnTo>
                    <a:pt x="147418" y="267280"/>
                  </a:lnTo>
                  <a:lnTo>
                    <a:pt x="163886" y="281345"/>
                  </a:lnTo>
                  <a:lnTo>
                    <a:pt x="164182" y="277829"/>
                  </a:lnTo>
                  <a:lnTo>
                    <a:pt x="163430" y="276751"/>
                  </a:lnTo>
                  <a:lnTo>
                    <a:pt x="162135" y="276032"/>
                  </a:lnTo>
                  <a:lnTo>
                    <a:pt x="160477" y="275553"/>
                  </a:lnTo>
                  <a:lnTo>
                    <a:pt x="159373" y="274440"/>
                  </a:lnTo>
                  <a:lnTo>
                    <a:pt x="155482" y="266950"/>
                  </a:lnTo>
                  <a:lnTo>
                    <a:pt x="122263" y="231533"/>
                  </a:lnTo>
                  <a:lnTo>
                    <a:pt x="92941" y="197485"/>
                  </a:lnTo>
                  <a:lnTo>
                    <a:pt x="59535" y="162762"/>
                  </a:lnTo>
                  <a:lnTo>
                    <a:pt x="40900" y="127957"/>
                  </a:lnTo>
                  <a:lnTo>
                    <a:pt x="20080" y="92319"/>
                  </a:lnTo>
                  <a:lnTo>
                    <a:pt x="10523" y="67492"/>
                  </a:lnTo>
                  <a:lnTo>
                    <a:pt x="7440" y="32568"/>
                  </a:lnTo>
                  <a:lnTo>
                    <a:pt x="7276" y="24681"/>
                  </a:lnTo>
                  <a:lnTo>
                    <a:pt x="9319" y="18530"/>
                  </a:lnTo>
                  <a:lnTo>
                    <a:pt x="10975" y="15779"/>
                  </a:lnTo>
                  <a:lnTo>
                    <a:pt x="30091" y="815"/>
                  </a:lnTo>
                  <a:lnTo>
                    <a:pt x="33555" y="0"/>
                  </a:lnTo>
                  <a:lnTo>
                    <a:pt x="51319" y="2563"/>
                  </a:lnTo>
                  <a:lnTo>
                    <a:pt x="56675" y="4995"/>
                  </a:lnTo>
                  <a:lnTo>
                    <a:pt x="91596" y="30769"/>
                  </a:lnTo>
                  <a:lnTo>
                    <a:pt x="108792" y="45557"/>
                  </a:lnTo>
                  <a:lnTo>
                    <a:pt x="126530" y="59225"/>
                  </a:lnTo>
                  <a:lnTo>
                    <a:pt x="157197" y="92109"/>
                  </a:lnTo>
                  <a:lnTo>
                    <a:pt x="172633" y="113841"/>
                  </a:lnTo>
                  <a:lnTo>
                    <a:pt x="194625" y="134568"/>
                  </a:lnTo>
                  <a:lnTo>
                    <a:pt x="218997" y="169700"/>
                  </a:lnTo>
                  <a:lnTo>
                    <a:pt x="239710" y="193567"/>
                  </a:lnTo>
                  <a:lnTo>
                    <a:pt x="242470" y="201737"/>
                  </a:lnTo>
                  <a:lnTo>
                    <a:pt x="243402" y="202210"/>
                  </a:lnTo>
                  <a:lnTo>
                    <a:pt x="249726" y="203120"/>
                  </a:lnTo>
                  <a:lnTo>
                    <a:pt x="250032" y="1960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084"/>
            <p:cNvSpPr/>
            <p:nvPr/>
          </p:nvSpPr>
          <p:spPr>
            <a:xfrm>
              <a:off x="7601695" y="1236287"/>
              <a:ext cx="220712" cy="206627"/>
            </a:xfrm>
            <a:custGeom>
              <a:avLst/>
              <a:gdLst/>
              <a:ahLst/>
              <a:cxnLst/>
              <a:rect l="0" t="0" r="0" b="0"/>
              <a:pathLst>
                <a:path w="220712" h="206627">
                  <a:moveTo>
                    <a:pt x="70693" y="42444"/>
                  </a:moveTo>
                  <a:lnTo>
                    <a:pt x="66900" y="38652"/>
                  </a:lnTo>
                  <a:lnTo>
                    <a:pt x="65038" y="34673"/>
                  </a:lnTo>
                  <a:lnTo>
                    <a:pt x="64542" y="32501"/>
                  </a:lnTo>
                  <a:lnTo>
                    <a:pt x="60051" y="25652"/>
                  </a:lnTo>
                  <a:lnTo>
                    <a:pt x="52216" y="16226"/>
                  </a:lnTo>
                  <a:lnTo>
                    <a:pt x="47728" y="6721"/>
                  </a:lnTo>
                  <a:lnTo>
                    <a:pt x="45858" y="4341"/>
                  </a:lnTo>
                  <a:lnTo>
                    <a:pt x="41663" y="1697"/>
                  </a:lnTo>
                  <a:lnTo>
                    <a:pt x="32503" y="0"/>
                  </a:lnTo>
                  <a:lnTo>
                    <a:pt x="27790" y="1884"/>
                  </a:lnTo>
                  <a:lnTo>
                    <a:pt x="23050" y="4574"/>
                  </a:lnTo>
                  <a:lnTo>
                    <a:pt x="15918" y="6882"/>
                  </a:lnTo>
                  <a:lnTo>
                    <a:pt x="11159" y="10235"/>
                  </a:lnTo>
                  <a:lnTo>
                    <a:pt x="8514" y="16487"/>
                  </a:lnTo>
                  <a:lnTo>
                    <a:pt x="0" y="52071"/>
                  </a:lnTo>
                  <a:lnTo>
                    <a:pt x="270" y="67081"/>
                  </a:lnTo>
                  <a:lnTo>
                    <a:pt x="5434" y="100016"/>
                  </a:lnTo>
                  <a:lnTo>
                    <a:pt x="9906" y="117358"/>
                  </a:lnTo>
                  <a:lnTo>
                    <a:pt x="24231" y="142350"/>
                  </a:lnTo>
                  <a:lnTo>
                    <a:pt x="50819" y="175913"/>
                  </a:lnTo>
                  <a:lnTo>
                    <a:pt x="82689" y="194712"/>
                  </a:lnTo>
                  <a:lnTo>
                    <a:pt x="104307" y="204616"/>
                  </a:lnTo>
                  <a:lnTo>
                    <a:pt x="122957" y="206626"/>
                  </a:lnTo>
                  <a:lnTo>
                    <a:pt x="127787" y="204578"/>
                  </a:lnTo>
                  <a:lnTo>
                    <a:pt x="130187" y="202921"/>
                  </a:lnTo>
                  <a:lnTo>
                    <a:pt x="132853" y="198963"/>
                  </a:lnTo>
                  <a:lnTo>
                    <a:pt x="134038" y="192971"/>
                  </a:lnTo>
                  <a:lnTo>
                    <a:pt x="134862" y="170599"/>
                  </a:lnTo>
                  <a:lnTo>
                    <a:pt x="129315" y="141459"/>
                  </a:lnTo>
                  <a:lnTo>
                    <a:pt x="126162" y="122847"/>
                  </a:lnTo>
                  <a:lnTo>
                    <a:pt x="115715" y="92543"/>
                  </a:lnTo>
                  <a:lnTo>
                    <a:pt x="100209" y="58998"/>
                  </a:lnTo>
                  <a:lnTo>
                    <a:pt x="88018" y="35895"/>
                  </a:lnTo>
                  <a:lnTo>
                    <a:pt x="81206" y="29656"/>
                  </a:lnTo>
                  <a:lnTo>
                    <a:pt x="78280" y="22308"/>
                  </a:lnTo>
                  <a:lnTo>
                    <a:pt x="77848" y="14197"/>
                  </a:lnTo>
                  <a:lnTo>
                    <a:pt x="77838" y="23841"/>
                  </a:lnTo>
                  <a:lnTo>
                    <a:pt x="79953" y="28355"/>
                  </a:lnTo>
                  <a:lnTo>
                    <a:pt x="106025" y="61950"/>
                  </a:lnTo>
                  <a:lnTo>
                    <a:pt x="136651" y="97613"/>
                  </a:lnTo>
                  <a:lnTo>
                    <a:pt x="172358" y="125049"/>
                  </a:lnTo>
                  <a:lnTo>
                    <a:pt x="181690" y="131919"/>
                  </a:lnTo>
                  <a:lnTo>
                    <a:pt x="205590" y="141707"/>
                  </a:lnTo>
                  <a:lnTo>
                    <a:pt x="216153" y="142358"/>
                  </a:lnTo>
                  <a:lnTo>
                    <a:pt x="217673" y="141597"/>
                  </a:lnTo>
                  <a:lnTo>
                    <a:pt x="218685" y="140296"/>
                  </a:lnTo>
                  <a:lnTo>
                    <a:pt x="220711" y="135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085"/>
            <p:cNvSpPr/>
            <p:nvPr/>
          </p:nvSpPr>
          <p:spPr>
            <a:xfrm>
              <a:off x="7486676" y="1285875"/>
              <a:ext cx="157137" cy="285748"/>
            </a:xfrm>
            <a:custGeom>
              <a:avLst/>
              <a:gdLst/>
              <a:ahLst/>
              <a:cxnLst/>
              <a:rect l="0" t="0" r="0" b="0"/>
              <a:pathLst>
                <a:path w="157137" h="285748">
                  <a:moveTo>
                    <a:pt x="7118" y="114300"/>
                  </a:moveTo>
                  <a:lnTo>
                    <a:pt x="967" y="114300"/>
                  </a:lnTo>
                  <a:lnTo>
                    <a:pt x="636" y="115094"/>
                  </a:lnTo>
                  <a:lnTo>
                    <a:pt x="0" y="121150"/>
                  </a:lnTo>
                  <a:lnTo>
                    <a:pt x="4888" y="127089"/>
                  </a:lnTo>
                  <a:lnTo>
                    <a:pt x="12626" y="145481"/>
                  </a:lnTo>
                  <a:lnTo>
                    <a:pt x="27027" y="166645"/>
                  </a:lnTo>
                  <a:lnTo>
                    <a:pt x="41360" y="180232"/>
                  </a:lnTo>
                  <a:lnTo>
                    <a:pt x="55342" y="201828"/>
                  </a:lnTo>
                  <a:lnTo>
                    <a:pt x="90393" y="232624"/>
                  </a:lnTo>
                  <a:lnTo>
                    <a:pt x="123728" y="254775"/>
                  </a:lnTo>
                  <a:lnTo>
                    <a:pt x="147548" y="275431"/>
                  </a:lnTo>
                  <a:lnTo>
                    <a:pt x="152345" y="277195"/>
                  </a:lnTo>
                  <a:lnTo>
                    <a:pt x="153943" y="278459"/>
                  </a:lnTo>
                  <a:lnTo>
                    <a:pt x="157132" y="285737"/>
                  </a:lnTo>
                  <a:lnTo>
                    <a:pt x="157135" y="285747"/>
                  </a:lnTo>
                  <a:lnTo>
                    <a:pt x="157136" y="281957"/>
                  </a:lnTo>
                  <a:lnTo>
                    <a:pt x="155020" y="277979"/>
                  </a:lnTo>
                  <a:lnTo>
                    <a:pt x="150639" y="273565"/>
                  </a:lnTo>
                  <a:lnTo>
                    <a:pt x="122646" y="250990"/>
                  </a:lnTo>
                  <a:lnTo>
                    <a:pt x="92761" y="218198"/>
                  </a:lnTo>
                  <a:lnTo>
                    <a:pt x="72998" y="185308"/>
                  </a:lnTo>
                  <a:lnTo>
                    <a:pt x="51993" y="155616"/>
                  </a:lnTo>
                  <a:lnTo>
                    <a:pt x="34224" y="121240"/>
                  </a:lnTo>
                  <a:lnTo>
                    <a:pt x="25504" y="89491"/>
                  </a:lnTo>
                  <a:lnTo>
                    <a:pt x="21765" y="59653"/>
                  </a:lnTo>
                  <a:lnTo>
                    <a:pt x="27588" y="34759"/>
                  </a:lnTo>
                  <a:lnTo>
                    <a:pt x="30239" y="29207"/>
                  </a:lnTo>
                  <a:lnTo>
                    <a:pt x="571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086"/>
            <p:cNvSpPr/>
            <p:nvPr/>
          </p:nvSpPr>
          <p:spPr>
            <a:xfrm>
              <a:off x="7686970" y="1042988"/>
              <a:ext cx="206875" cy="264319"/>
            </a:xfrm>
            <a:custGeom>
              <a:avLst/>
              <a:gdLst/>
              <a:ahLst/>
              <a:cxnLst/>
              <a:rect l="0" t="0" r="0" b="0"/>
              <a:pathLst>
                <a:path w="206875" h="264319">
                  <a:moveTo>
                    <a:pt x="6849" y="0"/>
                  </a:moveTo>
                  <a:lnTo>
                    <a:pt x="698" y="6150"/>
                  </a:lnTo>
                  <a:lnTo>
                    <a:pt x="0" y="10641"/>
                  </a:lnTo>
                  <a:lnTo>
                    <a:pt x="9674" y="33853"/>
                  </a:lnTo>
                  <a:lnTo>
                    <a:pt x="32407" y="67498"/>
                  </a:lnTo>
                  <a:lnTo>
                    <a:pt x="44559" y="91385"/>
                  </a:lnTo>
                  <a:lnTo>
                    <a:pt x="55329" y="108833"/>
                  </a:lnTo>
                  <a:lnTo>
                    <a:pt x="65663" y="126967"/>
                  </a:lnTo>
                  <a:lnTo>
                    <a:pt x="93641" y="161830"/>
                  </a:lnTo>
                  <a:lnTo>
                    <a:pt x="123732" y="195256"/>
                  </a:lnTo>
                  <a:lnTo>
                    <a:pt x="159122" y="230849"/>
                  </a:lnTo>
                  <a:lnTo>
                    <a:pt x="190186" y="261124"/>
                  </a:lnTo>
                  <a:lnTo>
                    <a:pt x="199311" y="264194"/>
                  </a:lnTo>
                  <a:lnTo>
                    <a:pt x="206874" y="264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087"/>
            <p:cNvSpPr/>
            <p:nvPr/>
          </p:nvSpPr>
          <p:spPr>
            <a:xfrm>
              <a:off x="6507956" y="1628775"/>
              <a:ext cx="278483" cy="370054"/>
            </a:xfrm>
            <a:custGeom>
              <a:avLst/>
              <a:gdLst/>
              <a:ahLst/>
              <a:cxnLst/>
              <a:rect l="0" t="0" r="0" b="0"/>
              <a:pathLst>
                <a:path w="278483" h="370054">
                  <a:moveTo>
                    <a:pt x="0" y="207169"/>
                  </a:moveTo>
                  <a:lnTo>
                    <a:pt x="0" y="210961"/>
                  </a:lnTo>
                  <a:lnTo>
                    <a:pt x="2117" y="214940"/>
                  </a:lnTo>
                  <a:lnTo>
                    <a:pt x="31374" y="247764"/>
                  </a:lnTo>
                  <a:lnTo>
                    <a:pt x="58959" y="279748"/>
                  </a:lnTo>
                  <a:lnTo>
                    <a:pt x="92836" y="314253"/>
                  </a:lnTo>
                  <a:lnTo>
                    <a:pt x="126204" y="343866"/>
                  </a:lnTo>
                  <a:lnTo>
                    <a:pt x="141934" y="354527"/>
                  </a:lnTo>
                  <a:lnTo>
                    <a:pt x="161294" y="361867"/>
                  </a:lnTo>
                  <a:lnTo>
                    <a:pt x="170029" y="368276"/>
                  </a:lnTo>
                  <a:lnTo>
                    <a:pt x="177698" y="370053"/>
                  </a:lnTo>
                  <a:lnTo>
                    <a:pt x="180378" y="369733"/>
                  </a:lnTo>
                  <a:lnTo>
                    <a:pt x="182164" y="368726"/>
                  </a:lnTo>
                  <a:lnTo>
                    <a:pt x="183355" y="367261"/>
                  </a:lnTo>
                  <a:lnTo>
                    <a:pt x="186796" y="365633"/>
                  </a:lnTo>
                  <a:lnTo>
                    <a:pt x="188824" y="365199"/>
                  </a:lnTo>
                  <a:lnTo>
                    <a:pt x="190177" y="364116"/>
                  </a:lnTo>
                  <a:lnTo>
                    <a:pt x="191679" y="360796"/>
                  </a:lnTo>
                  <a:lnTo>
                    <a:pt x="190230" y="354558"/>
                  </a:lnTo>
                  <a:lnTo>
                    <a:pt x="180209" y="320557"/>
                  </a:lnTo>
                  <a:lnTo>
                    <a:pt x="169182" y="293978"/>
                  </a:lnTo>
                  <a:lnTo>
                    <a:pt x="155745" y="262593"/>
                  </a:lnTo>
                  <a:lnTo>
                    <a:pt x="143002" y="228373"/>
                  </a:lnTo>
                  <a:lnTo>
                    <a:pt x="130192" y="193645"/>
                  </a:lnTo>
                  <a:lnTo>
                    <a:pt x="110995" y="162201"/>
                  </a:lnTo>
                  <a:lnTo>
                    <a:pt x="105798" y="145046"/>
                  </a:lnTo>
                  <a:lnTo>
                    <a:pt x="102584" y="139077"/>
                  </a:lnTo>
                  <a:lnTo>
                    <a:pt x="101155" y="133779"/>
                  </a:lnTo>
                  <a:lnTo>
                    <a:pt x="99981" y="132049"/>
                  </a:lnTo>
                  <a:lnTo>
                    <a:pt x="98404" y="130895"/>
                  </a:lnTo>
                  <a:lnTo>
                    <a:pt x="93963" y="129043"/>
                  </a:lnTo>
                  <a:lnTo>
                    <a:pt x="94391" y="128891"/>
                  </a:lnTo>
                  <a:lnTo>
                    <a:pt x="99116" y="128628"/>
                  </a:lnTo>
                  <a:lnTo>
                    <a:pt x="123631" y="162873"/>
                  </a:lnTo>
                  <a:lnTo>
                    <a:pt x="141888" y="190583"/>
                  </a:lnTo>
                  <a:lnTo>
                    <a:pt x="164490" y="212207"/>
                  </a:lnTo>
                  <a:lnTo>
                    <a:pt x="197655" y="237009"/>
                  </a:lnTo>
                  <a:lnTo>
                    <a:pt x="229042" y="257131"/>
                  </a:lnTo>
                  <a:lnTo>
                    <a:pt x="252021" y="270049"/>
                  </a:lnTo>
                  <a:lnTo>
                    <a:pt x="277192" y="271452"/>
                  </a:lnTo>
                  <a:lnTo>
                    <a:pt x="277664" y="270662"/>
                  </a:lnTo>
                  <a:lnTo>
                    <a:pt x="278482" y="265311"/>
                  </a:lnTo>
                  <a:lnTo>
                    <a:pt x="271324" y="233525"/>
                  </a:lnTo>
                  <a:lnTo>
                    <a:pt x="261606" y="201987"/>
                  </a:lnTo>
                  <a:lnTo>
                    <a:pt x="246450" y="170219"/>
                  </a:lnTo>
                  <a:lnTo>
                    <a:pt x="236007" y="135047"/>
                  </a:lnTo>
                  <a:lnTo>
                    <a:pt x="218267" y="99374"/>
                  </a:lnTo>
                  <a:lnTo>
                    <a:pt x="209924" y="69119"/>
                  </a:lnTo>
                  <a:lnTo>
                    <a:pt x="202501" y="34868"/>
                  </a:lnTo>
                  <a:lnTo>
                    <a:pt x="199449" y="17012"/>
                  </a:lnTo>
                  <a:lnTo>
                    <a:pt x="194414" y="7212"/>
                  </a:lnTo>
                  <a:lnTo>
                    <a:pt x="192908" y="12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88"/>
            <p:cNvSpPr/>
            <p:nvPr/>
          </p:nvSpPr>
          <p:spPr>
            <a:xfrm>
              <a:off x="6597478" y="2171711"/>
              <a:ext cx="203373" cy="248891"/>
            </a:xfrm>
            <a:custGeom>
              <a:avLst/>
              <a:gdLst/>
              <a:ahLst/>
              <a:cxnLst/>
              <a:rect l="0" t="0" r="0" b="0"/>
              <a:pathLst>
                <a:path w="203373" h="248891">
                  <a:moveTo>
                    <a:pt x="131935" y="28564"/>
                  </a:moveTo>
                  <a:lnTo>
                    <a:pt x="125784" y="28564"/>
                  </a:lnTo>
                  <a:lnTo>
                    <a:pt x="121293" y="24772"/>
                  </a:lnTo>
                  <a:lnTo>
                    <a:pt x="119267" y="20793"/>
                  </a:lnTo>
                  <a:lnTo>
                    <a:pt x="118728" y="18621"/>
                  </a:lnTo>
                  <a:lnTo>
                    <a:pt x="114175" y="11771"/>
                  </a:lnTo>
                  <a:lnTo>
                    <a:pt x="104007" y="4715"/>
                  </a:lnTo>
                  <a:lnTo>
                    <a:pt x="90939" y="1389"/>
                  </a:lnTo>
                  <a:lnTo>
                    <a:pt x="55427" y="25"/>
                  </a:lnTo>
                  <a:lnTo>
                    <a:pt x="45148" y="0"/>
                  </a:lnTo>
                  <a:lnTo>
                    <a:pt x="39653" y="2111"/>
                  </a:lnTo>
                  <a:lnTo>
                    <a:pt x="37076" y="3785"/>
                  </a:lnTo>
                  <a:lnTo>
                    <a:pt x="25864" y="6141"/>
                  </a:lnTo>
                  <a:lnTo>
                    <a:pt x="22327" y="8853"/>
                  </a:lnTo>
                  <a:lnTo>
                    <a:pt x="6725" y="33017"/>
                  </a:lnTo>
                  <a:lnTo>
                    <a:pt x="1897" y="48288"/>
                  </a:lnTo>
                  <a:lnTo>
                    <a:pt x="0" y="51238"/>
                  </a:lnTo>
                  <a:lnTo>
                    <a:pt x="7" y="60866"/>
                  </a:lnTo>
                  <a:lnTo>
                    <a:pt x="3054" y="94674"/>
                  </a:lnTo>
                  <a:lnTo>
                    <a:pt x="4011" y="107159"/>
                  </a:lnTo>
                  <a:lnTo>
                    <a:pt x="11092" y="134459"/>
                  </a:lnTo>
                  <a:lnTo>
                    <a:pt x="20134" y="165986"/>
                  </a:lnTo>
                  <a:lnTo>
                    <a:pt x="36061" y="188295"/>
                  </a:lnTo>
                  <a:lnTo>
                    <a:pt x="68651" y="222317"/>
                  </a:lnTo>
                  <a:lnTo>
                    <a:pt x="80023" y="232199"/>
                  </a:lnTo>
                  <a:lnTo>
                    <a:pt x="96974" y="239360"/>
                  </a:lnTo>
                  <a:lnTo>
                    <a:pt x="129723" y="248325"/>
                  </a:lnTo>
                  <a:lnTo>
                    <a:pt x="132841" y="248890"/>
                  </a:lnTo>
                  <a:lnTo>
                    <a:pt x="158279" y="244094"/>
                  </a:lnTo>
                  <a:lnTo>
                    <a:pt x="180049" y="233198"/>
                  </a:lnTo>
                  <a:lnTo>
                    <a:pt x="185069" y="228521"/>
                  </a:lnTo>
                  <a:lnTo>
                    <a:pt x="192084" y="219051"/>
                  </a:lnTo>
                  <a:lnTo>
                    <a:pt x="200319" y="209536"/>
                  </a:lnTo>
                  <a:lnTo>
                    <a:pt x="203372" y="2000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89"/>
            <p:cNvSpPr/>
            <p:nvPr/>
          </p:nvSpPr>
          <p:spPr>
            <a:xfrm>
              <a:off x="7386638" y="1407319"/>
              <a:ext cx="100013" cy="185738"/>
            </a:xfrm>
            <a:custGeom>
              <a:avLst/>
              <a:gdLst/>
              <a:ahLst/>
              <a:cxnLst/>
              <a:rect l="0" t="0" r="0" b="0"/>
              <a:pathLst>
                <a:path w="100013" h="185738">
                  <a:moveTo>
                    <a:pt x="0" y="185737"/>
                  </a:moveTo>
                  <a:lnTo>
                    <a:pt x="0" y="161888"/>
                  </a:lnTo>
                  <a:lnTo>
                    <a:pt x="9942" y="137691"/>
                  </a:lnTo>
                  <a:lnTo>
                    <a:pt x="33344" y="102337"/>
                  </a:lnTo>
                  <a:lnTo>
                    <a:pt x="56180" y="68938"/>
                  </a:lnTo>
                  <a:lnTo>
                    <a:pt x="75210" y="40745"/>
                  </a:lnTo>
                  <a:lnTo>
                    <a:pt x="77082" y="34513"/>
                  </a:lnTo>
                  <a:lnTo>
                    <a:pt x="82148" y="29097"/>
                  </a:lnTo>
                  <a:lnTo>
                    <a:pt x="88103" y="24045"/>
                  </a:lnTo>
                  <a:lnTo>
                    <a:pt x="92241" y="15729"/>
                  </a:lnTo>
                  <a:lnTo>
                    <a:pt x="92813" y="8263"/>
                  </a:lnTo>
                  <a:lnTo>
                    <a:pt x="10001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90"/>
            <p:cNvSpPr/>
            <p:nvPr/>
          </p:nvSpPr>
          <p:spPr>
            <a:xfrm>
              <a:off x="6229350" y="1314790"/>
              <a:ext cx="320130" cy="220448"/>
            </a:xfrm>
            <a:custGeom>
              <a:avLst/>
              <a:gdLst/>
              <a:ahLst/>
              <a:cxnLst/>
              <a:rect l="0" t="0" r="0" b="0"/>
              <a:pathLst>
                <a:path w="320130" h="220448">
                  <a:moveTo>
                    <a:pt x="0" y="192541"/>
                  </a:moveTo>
                  <a:lnTo>
                    <a:pt x="0" y="181899"/>
                  </a:lnTo>
                  <a:lnTo>
                    <a:pt x="2117" y="177757"/>
                  </a:lnTo>
                  <a:lnTo>
                    <a:pt x="27012" y="144313"/>
                  </a:lnTo>
                  <a:lnTo>
                    <a:pt x="43494" y="129775"/>
                  </a:lnTo>
                  <a:lnTo>
                    <a:pt x="79039" y="106856"/>
                  </a:lnTo>
                  <a:lnTo>
                    <a:pt x="111945" y="90150"/>
                  </a:lnTo>
                  <a:lnTo>
                    <a:pt x="115905" y="89355"/>
                  </a:lnTo>
                  <a:lnTo>
                    <a:pt x="119338" y="89619"/>
                  </a:lnTo>
                  <a:lnTo>
                    <a:pt x="137982" y="97849"/>
                  </a:lnTo>
                  <a:lnTo>
                    <a:pt x="152069" y="109271"/>
                  </a:lnTo>
                  <a:lnTo>
                    <a:pt x="154899" y="118226"/>
                  </a:lnTo>
                  <a:lnTo>
                    <a:pt x="158608" y="134539"/>
                  </a:lnTo>
                  <a:lnTo>
                    <a:pt x="162618" y="149426"/>
                  </a:lnTo>
                  <a:lnTo>
                    <a:pt x="164350" y="158298"/>
                  </a:lnTo>
                  <a:lnTo>
                    <a:pt x="178510" y="190206"/>
                  </a:lnTo>
                  <a:lnTo>
                    <a:pt x="181996" y="198383"/>
                  </a:lnTo>
                  <a:lnTo>
                    <a:pt x="188308" y="205192"/>
                  </a:lnTo>
                  <a:lnTo>
                    <a:pt x="204979" y="217726"/>
                  </a:lnTo>
                  <a:lnTo>
                    <a:pt x="221964" y="220447"/>
                  </a:lnTo>
                  <a:lnTo>
                    <a:pt x="253095" y="220296"/>
                  </a:lnTo>
                  <a:lnTo>
                    <a:pt x="266108" y="215405"/>
                  </a:lnTo>
                  <a:lnTo>
                    <a:pt x="292927" y="196280"/>
                  </a:lnTo>
                  <a:lnTo>
                    <a:pt x="302605" y="183507"/>
                  </a:lnTo>
                  <a:lnTo>
                    <a:pt x="314684" y="152130"/>
                  </a:lnTo>
                  <a:lnTo>
                    <a:pt x="320129" y="125380"/>
                  </a:lnTo>
                  <a:lnTo>
                    <a:pt x="315501" y="94197"/>
                  </a:lnTo>
                  <a:lnTo>
                    <a:pt x="308434" y="60822"/>
                  </a:lnTo>
                  <a:lnTo>
                    <a:pt x="303505" y="50391"/>
                  </a:lnTo>
                  <a:lnTo>
                    <a:pt x="279780" y="22522"/>
                  </a:lnTo>
                  <a:lnTo>
                    <a:pt x="266342" y="12696"/>
                  </a:lnTo>
                  <a:lnTo>
                    <a:pt x="236660" y="3529"/>
                  </a:lnTo>
                  <a:lnTo>
                    <a:pt x="202905" y="0"/>
                  </a:lnTo>
                  <a:lnTo>
                    <a:pt x="169468" y="11013"/>
                  </a:lnTo>
                  <a:lnTo>
                    <a:pt x="161838" y="13437"/>
                  </a:lnTo>
                  <a:lnTo>
                    <a:pt x="147940" y="23719"/>
                  </a:lnTo>
                  <a:lnTo>
                    <a:pt x="140583" y="34482"/>
                  </a:lnTo>
                  <a:lnTo>
                    <a:pt x="132365" y="55552"/>
                  </a:lnTo>
                  <a:lnTo>
                    <a:pt x="132383" y="66570"/>
                  </a:lnTo>
                  <a:lnTo>
                    <a:pt x="135830" y="78610"/>
                  </a:lnTo>
                  <a:lnTo>
                    <a:pt x="157163" y="106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91"/>
            <p:cNvSpPr/>
            <p:nvPr/>
          </p:nvSpPr>
          <p:spPr>
            <a:xfrm>
              <a:off x="7008357" y="1800225"/>
              <a:ext cx="192544" cy="242870"/>
            </a:xfrm>
            <a:custGeom>
              <a:avLst/>
              <a:gdLst/>
              <a:ahLst/>
              <a:cxnLst/>
              <a:rect l="0" t="0" r="0" b="0"/>
              <a:pathLst>
                <a:path w="192544" h="242870">
                  <a:moveTo>
                    <a:pt x="49668" y="0"/>
                  </a:moveTo>
                  <a:lnTo>
                    <a:pt x="45875" y="0"/>
                  </a:lnTo>
                  <a:lnTo>
                    <a:pt x="41897" y="2117"/>
                  </a:lnTo>
                  <a:lnTo>
                    <a:pt x="18540" y="20720"/>
                  </a:lnTo>
                  <a:lnTo>
                    <a:pt x="10635" y="36831"/>
                  </a:lnTo>
                  <a:lnTo>
                    <a:pt x="2232" y="68151"/>
                  </a:lnTo>
                  <a:lnTo>
                    <a:pt x="0" y="102774"/>
                  </a:lnTo>
                  <a:lnTo>
                    <a:pt x="3555" y="118470"/>
                  </a:lnTo>
                  <a:lnTo>
                    <a:pt x="16463" y="151378"/>
                  </a:lnTo>
                  <a:lnTo>
                    <a:pt x="23514" y="164268"/>
                  </a:lnTo>
                  <a:lnTo>
                    <a:pt x="47421" y="195400"/>
                  </a:lnTo>
                  <a:lnTo>
                    <a:pt x="68792" y="218146"/>
                  </a:lnTo>
                  <a:lnTo>
                    <a:pt x="95127" y="237397"/>
                  </a:lnTo>
                  <a:lnTo>
                    <a:pt x="109263" y="241261"/>
                  </a:lnTo>
                  <a:lnTo>
                    <a:pt x="144795" y="242869"/>
                  </a:lnTo>
                  <a:lnTo>
                    <a:pt x="149625" y="240762"/>
                  </a:lnTo>
                  <a:lnTo>
                    <a:pt x="172496" y="219944"/>
                  </a:lnTo>
                  <a:lnTo>
                    <a:pt x="187694" y="186411"/>
                  </a:lnTo>
                  <a:lnTo>
                    <a:pt x="192543" y="178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92"/>
            <p:cNvSpPr/>
            <p:nvPr/>
          </p:nvSpPr>
          <p:spPr>
            <a:xfrm>
              <a:off x="6236494" y="1371600"/>
              <a:ext cx="171451" cy="264320"/>
            </a:xfrm>
            <a:custGeom>
              <a:avLst/>
              <a:gdLst/>
              <a:ahLst/>
              <a:cxnLst/>
              <a:rect l="0" t="0" r="0" b="0"/>
              <a:pathLst>
                <a:path w="171451" h="264320">
                  <a:moveTo>
                    <a:pt x="0" y="0"/>
                  </a:moveTo>
                  <a:lnTo>
                    <a:pt x="0" y="3792"/>
                  </a:lnTo>
                  <a:lnTo>
                    <a:pt x="14473" y="35960"/>
                  </a:lnTo>
                  <a:lnTo>
                    <a:pt x="23602" y="50078"/>
                  </a:lnTo>
                  <a:lnTo>
                    <a:pt x="31127" y="60357"/>
                  </a:lnTo>
                  <a:lnTo>
                    <a:pt x="48225" y="95385"/>
                  </a:lnTo>
                  <a:lnTo>
                    <a:pt x="65656" y="128919"/>
                  </a:lnTo>
                  <a:lnTo>
                    <a:pt x="84101" y="158696"/>
                  </a:lnTo>
                  <a:lnTo>
                    <a:pt x="98211" y="187380"/>
                  </a:lnTo>
                  <a:lnTo>
                    <a:pt x="120989" y="221413"/>
                  </a:lnTo>
                  <a:lnTo>
                    <a:pt x="126798" y="230168"/>
                  </a:lnTo>
                  <a:lnTo>
                    <a:pt x="161812" y="261878"/>
                  </a:lnTo>
                  <a:lnTo>
                    <a:pt x="163567" y="263595"/>
                  </a:lnTo>
                  <a:lnTo>
                    <a:pt x="171450" y="264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93"/>
            <p:cNvSpPr/>
            <p:nvPr/>
          </p:nvSpPr>
          <p:spPr>
            <a:xfrm>
              <a:off x="6415088" y="1915187"/>
              <a:ext cx="155700" cy="184632"/>
            </a:xfrm>
            <a:custGeom>
              <a:avLst/>
              <a:gdLst/>
              <a:ahLst/>
              <a:cxnLst/>
              <a:rect l="0" t="0" r="0" b="0"/>
              <a:pathLst>
                <a:path w="155700" h="184632">
                  <a:moveTo>
                    <a:pt x="14287" y="20769"/>
                  </a:moveTo>
                  <a:lnTo>
                    <a:pt x="15081" y="45605"/>
                  </a:lnTo>
                  <a:lnTo>
                    <a:pt x="26472" y="78156"/>
                  </a:lnTo>
                  <a:lnTo>
                    <a:pt x="40505" y="113597"/>
                  </a:lnTo>
                  <a:lnTo>
                    <a:pt x="59975" y="147097"/>
                  </a:lnTo>
                  <a:lnTo>
                    <a:pt x="80374" y="172135"/>
                  </a:lnTo>
                  <a:lnTo>
                    <a:pt x="91723" y="180006"/>
                  </a:lnTo>
                  <a:lnTo>
                    <a:pt x="101348" y="183574"/>
                  </a:lnTo>
                  <a:lnTo>
                    <a:pt x="109228" y="184631"/>
                  </a:lnTo>
                  <a:lnTo>
                    <a:pt x="124174" y="181151"/>
                  </a:lnTo>
                  <a:lnTo>
                    <a:pt x="132711" y="175129"/>
                  </a:lnTo>
                  <a:lnTo>
                    <a:pt x="144659" y="162121"/>
                  </a:lnTo>
                  <a:lnTo>
                    <a:pt x="152223" y="142996"/>
                  </a:lnTo>
                  <a:lnTo>
                    <a:pt x="155699" y="124806"/>
                  </a:lnTo>
                  <a:lnTo>
                    <a:pt x="154395" y="114368"/>
                  </a:lnTo>
                  <a:lnTo>
                    <a:pt x="147091" y="83355"/>
                  </a:lnTo>
                  <a:lnTo>
                    <a:pt x="137211" y="55327"/>
                  </a:lnTo>
                  <a:lnTo>
                    <a:pt x="118678" y="27684"/>
                  </a:lnTo>
                  <a:lnTo>
                    <a:pt x="105926" y="15111"/>
                  </a:lnTo>
                  <a:lnTo>
                    <a:pt x="86154" y="4364"/>
                  </a:lnTo>
                  <a:lnTo>
                    <a:pt x="59901" y="0"/>
                  </a:lnTo>
                  <a:lnTo>
                    <a:pt x="26575" y="5080"/>
                  </a:lnTo>
                  <a:lnTo>
                    <a:pt x="0" y="136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94"/>
            <p:cNvSpPr/>
            <p:nvPr/>
          </p:nvSpPr>
          <p:spPr>
            <a:xfrm>
              <a:off x="5414963" y="1950244"/>
              <a:ext cx="314326" cy="307144"/>
            </a:xfrm>
            <a:custGeom>
              <a:avLst/>
              <a:gdLst/>
              <a:ahLst/>
              <a:cxnLst/>
              <a:rect l="0" t="0" r="0" b="0"/>
              <a:pathLst>
                <a:path w="314326" h="307144">
                  <a:moveTo>
                    <a:pt x="0" y="0"/>
                  </a:moveTo>
                  <a:lnTo>
                    <a:pt x="0" y="13735"/>
                  </a:lnTo>
                  <a:lnTo>
                    <a:pt x="10612" y="46840"/>
                  </a:lnTo>
                  <a:lnTo>
                    <a:pt x="23292" y="80072"/>
                  </a:lnTo>
                  <a:lnTo>
                    <a:pt x="40848" y="113183"/>
                  </a:lnTo>
                  <a:lnTo>
                    <a:pt x="59604" y="147564"/>
                  </a:lnTo>
                  <a:lnTo>
                    <a:pt x="76479" y="178109"/>
                  </a:lnTo>
                  <a:lnTo>
                    <a:pt x="95913" y="213455"/>
                  </a:lnTo>
                  <a:lnTo>
                    <a:pt x="112314" y="237220"/>
                  </a:lnTo>
                  <a:lnTo>
                    <a:pt x="122972" y="255496"/>
                  </a:lnTo>
                  <a:lnTo>
                    <a:pt x="147418" y="289506"/>
                  </a:lnTo>
                  <a:lnTo>
                    <a:pt x="153922" y="297358"/>
                  </a:lnTo>
                  <a:lnTo>
                    <a:pt x="155722" y="302286"/>
                  </a:lnTo>
                  <a:lnTo>
                    <a:pt x="156996" y="303918"/>
                  </a:lnTo>
                  <a:lnTo>
                    <a:pt x="164207" y="307143"/>
                  </a:lnTo>
                  <a:lnTo>
                    <a:pt x="164277" y="303377"/>
                  </a:lnTo>
                  <a:lnTo>
                    <a:pt x="162176" y="299405"/>
                  </a:lnTo>
                  <a:lnTo>
                    <a:pt x="160505" y="297235"/>
                  </a:lnTo>
                  <a:lnTo>
                    <a:pt x="158647" y="290590"/>
                  </a:lnTo>
                  <a:lnTo>
                    <a:pt x="157456" y="273388"/>
                  </a:lnTo>
                  <a:lnTo>
                    <a:pt x="153059" y="264116"/>
                  </a:lnTo>
                  <a:lnTo>
                    <a:pt x="143776" y="247854"/>
                  </a:lnTo>
                  <a:lnTo>
                    <a:pt x="131087" y="214026"/>
                  </a:lnTo>
                  <a:lnTo>
                    <a:pt x="122870" y="182348"/>
                  </a:lnTo>
                  <a:lnTo>
                    <a:pt x="113861" y="149572"/>
                  </a:lnTo>
                  <a:lnTo>
                    <a:pt x="108480" y="125148"/>
                  </a:lnTo>
                  <a:lnTo>
                    <a:pt x="107330" y="94532"/>
                  </a:lnTo>
                  <a:lnTo>
                    <a:pt x="107973" y="70069"/>
                  </a:lnTo>
                  <a:lnTo>
                    <a:pt x="114433" y="53479"/>
                  </a:lnTo>
                  <a:lnTo>
                    <a:pt x="115976" y="52321"/>
                  </a:lnTo>
                  <a:lnTo>
                    <a:pt x="119807" y="51035"/>
                  </a:lnTo>
                  <a:lnTo>
                    <a:pt x="124156" y="50463"/>
                  </a:lnTo>
                  <a:lnTo>
                    <a:pt x="143234" y="55800"/>
                  </a:lnTo>
                  <a:lnTo>
                    <a:pt x="171818" y="73614"/>
                  </a:lnTo>
                  <a:lnTo>
                    <a:pt x="202288" y="103141"/>
                  </a:lnTo>
                  <a:lnTo>
                    <a:pt x="224559" y="135944"/>
                  </a:lnTo>
                  <a:lnTo>
                    <a:pt x="251562" y="171323"/>
                  </a:lnTo>
                  <a:lnTo>
                    <a:pt x="270970" y="200014"/>
                  </a:lnTo>
                  <a:lnTo>
                    <a:pt x="284682" y="219073"/>
                  </a:lnTo>
                  <a:lnTo>
                    <a:pt x="296181" y="232421"/>
                  </a:lnTo>
                  <a:lnTo>
                    <a:pt x="303322" y="245145"/>
                  </a:lnTo>
                  <a:lnTo>
                    <a:pt x="307582" y="247859"/>
                  </a:lnTo>
                  <a:lnTo>
                    <a:pt x="314325" y="250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95"/>
            <p:cNvSpPr/>
            <p:nvPr/>
          </p:nvSpPr>
          <p:spPr>
            <a:xfrm>
              <a:off x="6843713" y="1978861"/>
              <a:ext cx="257176" cy="234577"/>
            </a:xfrm>
            <a:custGeom>
              <a:avLst/>
              <a:gdLst/>
              <a:ahLst/>
              <a:cxnLst/>
              <a:rect l="0" t="0" r="0" b="0"/>
              <a:pathLst>
                <a:path w="257176" h="234577">
                  <a:moveTo>
                    <a:pt x="0" y="35677"/>
                  </a:moveTo>
                  <a:lnTo>
                    <a:pt x="0" y="39469"/>
                  </a:lnTo>
                  <a:lnTo>
                    <a:pt x="793" y="40586"/>
                  </a:lnTo>
                  <a:lnTo>
                    <a:pt x="2116" y="41331"/>
                  </a:lnTo>
                  <a:lnTo>
                    <a:pt x="3792" y="41827"/>
                  </a:lnTo>
                  <a:lnTo>
                    <a:pt x="7770" y="46612"/>
                  </a:lnTo>
                  <a:lnTo>
                    <a:pt x="27011" y="73793"/>
                  </a:lnTo>
                  <a:lnTo>
                    <a:pt x="41378" y="87332"/>
                  </a:lnTo>
                  <a:lnTo>
                    <a:pt x="63236" y="119117"/>
                  </a:lnTo>
                  <a:lnTo>
                    <a:pt x="94533" y="151570"/>
                  </a:lnTo>
                  <a:lnTo>
                    <a:pt x="126503" y="183609"/>
                  </a:lnTo>
                  <a:lnTo>
                    <a:pt x="161979" y="218293"/>
                  </a:lnTo>
                  <a:lnTo>
                    <a:pt x="176092" y="227049"/>
                  </a:lnTo>
                  <a:lnTo>
                    <a:pt x="176925" y="228346"/>
                  </a:lnTo>
                  <a:lnTo>
                    <a:pt x="177852" y="231903"/>
                  </a:lnTo>
                  <a:lnTo>
                    <a:pt x="178893" y="233169"/>
                  </a:lnTo>
                  <a:lnTo>
                    <a:pt x="182167" y="234576"/>
                  </a:lnTo>
                  <a:lnTo>
                    <a:pt x="183357" y="234158"/>
                  </a:lnTo>
                  <a:lnTo>
                    <a:pt x="184150" y="233085"/>
                  </a:lnTo>
                  <a:lnTo>
                    <a:pt x="184679" y="231576"/>
                  </a:lnTo>
                  <a:lnTo>
                    <a:pt x="184238" y="230570"/>
                  </a:lnTo>
                  <a:lnTo>
                    <a:pt x="183150" y="229899"/>
                  </a:lnTo>
                  <a:lnTo>
                    <a:pt x="181632" y="229452"/>
                  </a:lnTo>
                  <a:lnTo>
                    <a:pt x="180619" y="228360"/>
                  </a:lnTo>
                  <a:lnTo>
                    <a:pt x="176876" y="220905"/>
                  </a:lnTo>
                  <a:lnTo>
                    <a:pt x="147291" y="189365"/>
                  </a:lnTo>
                  <a:lnTo>
                    <a:pt x="119826" y="154581"/>
                  </a:lnTo>
                  <a:lnTo>
                    <a:pt x="97759" y="118944"/>
                  </a:lnTo>
                  <a:lnTo>
                    <a:pt x="76272" y="84026"/>
                  </a:lnTo>
                  <a:lnTo>
                    <a:pt x="62235" y="59585"/>
                  </a:lnTo>
                  <a:lnTo>
                    <a:pt x="58656" y="45230"/>
                  </a:lnTo>
                  <a:lnTo>
                    <a:pt x="58241" y="22041"/>
                  </a:lnTo>
                  <a:lnTo>
                    <a:pt x="61074" y="14270"/>
                  </a:lnTo>
                  <a:lnTo>
                    <a:pt x="70161" y="1580"/>
                  </a:lnTo>
                  <a:lnTo>
                    <a:pt x="81798" y="278"/>
                  </a:lnTo>
                  <a:lnTo>
                    <a:pt x="95046" y="0"/>
                  </a:lnTo>
                  <a:lnTo>
                    <a:pt x="114554" y="10579"/>
                  </a:lnTo>
                  <a:lnTo>
                    <a:pt x="137863" y="26832"/>
                  </a:lnTo>
                  <a:lnTo>
                    <a:pt x="166765" y="59437"/>
                  </a:lnTo>
                  <a:lnTo>
                    <a:pt x="199543" y="94460"/>
                  </a:lnTo>
                  <a:lnTo>
                    <a:pt x="205367" y="102284"/>
                  </a:lnTo>
                  <a:lnTo>
                    <a:pt x="224744" y="118805"/>
                  </a:lnTo>
                  <a:lnTo>
                    <a:pt x="231885" y="130898"/>
                  </a:lnTo>
                  <a:lnTo>
                    <a:pt x="256844" y="156789"/>
                  </a:lnTo>
                  <a:lnTo>
                    <a:pt x="257175" y="149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96"/>
            <p:cNvSpPr/>
            <p:nvPr/>
          </p:nvSpPr>
          <p:spPr>
            <a:xfrm>
              <a:off x="7143874" y="1736365"/>
              <a:ext cx="192758" cy="202486"/>
            </a:xfrm>
            <a:custGeom>
              <a:avLst/>
              <a:gdLst/>
              <a:ahLst/>
              <a:cxnLst/>
              <a:rect l="0" t="0" r="0" b="0"/>
              <a:pathLst>
                <a:path w="192758" h="202486">
                  <a:moveTo>
                    <a:pt x="21307" y="163873"/>
                  </a:moveTo>
                  <a:lnTo>
                    <a:pt x="25100" y="160080"/>
                  </a:lnTo>
                  <a:lnTo>
                    <a:pt x="29078" y="158218"/>
                  </a:lnTo>
                  <a:lnTo>
                    <a:pt x="31250" y="157722"/>
                  </a:lnTo>
                  <a:lnTo>
                    <a:pt x="66509" y="125756"/>
                  </a:lnTo>
                  <a:lnTo>
                    <a:pt x="77979" y="112217"/>
                  </a:lnTo>
                  <a:lnTo>
                    <a:pt x="82214" y="103608"/>
                  </a:lnTo>
                  <a:lnTo>
                    <a:pt x="87049" y="87263"/>
                  </a:lnTo>
                  <a:lnTo>
                    <a:pt x="96904" y="72851"/>
                  </a:lnTo>
                  <a:lnTo>
                    <a:pt x="99714" y="50029"/>
                  </a:lnTo>
                  <a:lnTo>
                    <a:pt x="99017" y="43425"/>
                  </a:lnTo>
                  <a:lnTo>
                    <a:pt x="94162" y="27907"/>
                  </a:lnTo>
                  <a:lnTo>
                    <a:pt x="85410" y="14748"/>
                  </a:lnTo>
                  <a:lnTo>
                    <a:pt x="83093" y="12069"/>
                  </a:lnTo>
                  <a:lnTo>
                    <a:pt x="68454" y="4505"/>
                  </a:lnTo>
                  <a:lnTo>
                    <a:pt x="53580" y="542"/>
                  </a:lnTo>
                  <a:lnTo>
                    <a:pt x="48085" y="0"/>
                  </a:lnTo>
                  <a:lnTo>
                    <a:pt x="36738" y="3487"/>
                  </a:lnTo>
                  <a:lnTo>
                    <a:pt x="24385" y="11777"/>
                  </a:lnTo>
                  <a:lnTo>
                    <a:pt x="16751" y="19500"/>
                  </a:lnTo>
                  <a:lnTo>
                    <a:pt x="4665" y="44270"/>
                  </a:lnTo>
                  <a:lnTo>
                    <a:pt x="822" y="75483"/>
                  </a:lnTo>
                  <a:lnTo>
                    <a:pt x="0" y="107469"/>
                  </a:lnTo>
                  <a:lnTo>
                    <a:pt x="3705" y="124583"/>
                  </a:lnTo>
                  <a:lnTo>
                    <a:pt x="26286" y="159040"/>
                  </a:lnTo>
                  <a:lnTo>
                    <a:pt x="47582" y="181976"/>
                  </a:lnTo>
                  <a:lnTo>
                    <a:pt x="69256" y="194704"/>
                  </a:lnTo>
                  <a:lnTo>
                    <a:pt x="90901" y="201936"/>
                  </a:lnTo>
                  <a:lnTo>
                    <a:pt x="106213" y="202485"/>
                  </a:lnTo>
                  <a:lnTo>
                    <a:pt x="135446" y="196371"/>
                  </a:lnTo>
                  <a:lnTo>
                    <a:pt x="156990" y="186025"/>
                  </a:lnTo>
                  <a:lnTo>
                    <a:pt x="167071" y="177422"/>
                  </a:lnTo>
                  <a:lnTo>
                    <a:pt x="187746" y="144779"/>
                  </a:lnTo>
                  <a:lnTo>
                    <a:pt x="192757" y="135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97"/>
            <p:cNvSpPr/>
            <p:nvPr/>
          </p:nvSpPr>
          <p:spPr>
            <a:xfrm>
              <a:off x="5729288" y="2021681"/>
              <a:ext cx="64294" cy="135634"/>
            </a:xfrm>
            <a:custGeom>
              <a:avLst/>
              <a:gdLst/>
              <a:ahLst/>
              <a:cxnLst/>
              <a:rect l="0" t="0" r="0" b="0"/>
              <a:pathLst>
                <a:path w="64294" h="135634">
                  <a:moveTo>
                    <a:pt x="0" y="0"/>
                  </a:moveTo>
                  <a:lnTo>
                    <a:pt x="0" y="17000"/>
                  </a:lnTo>
                  <a:lnTo>
                    <a:pt x="3792" y="27703"/>
                  </a:lnTo>
                  <a:lnTo>
                    <a:pt x="14472" y="42434"/>
                  </a:lnTo>
                  <a:lnTo>
                    <a:pt x="23848" y="56095"/>
                  </a:lnTo>
                  <a:lnTo>
                    <a:pt x="42864" y="89383"/>
                  </a:lnTo>
                  <a:lnTo>
                    <a:pt x="50007" y="104007"/>
                  </a:lnTo>
                  <a:lnTo>
                    <a:pt x="53975" y="110519"/>
                  </a:lnTo>
                  <a:lnTo>
                    <a:pt x="56209" y="118648"/>
                  </a:lnTo>
                  <a:lnTo>
                    <a:pt x="56732" y="123641"/>
                  </a:lnTo>
                  <a:lnTo>
                    <a:pt x="57665" y="125290"/>
                  </a:lnTo>
                  <a:lnTo>
                    <a:pt x="59080" y="126389"/>
                  </a:lnTo>
                  <a:lnTo>
                    <a:pt x="60818" y="127122"/>
                  </a:lnTo>
                  <a:lnTo>
                    <a:pt x="61976" y="128404"/>
                  </a:lnTo>
                  <a:lnTo>
                    <a:pt x="64267" y="135633"/>
                  </a:lnTo>
                  <a:lnTo>
                    <a:pt x="64293" y="128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98"/>
            <p:cNvSpPr/>
            <p:nvPr/>
          </p:nvSpPr>
          <p:spPr>
            <a:xfrm>
              <a:off x="6757988" y="2096966"/>
              <a:ext cx="177380" cy="196043"/>
            </a:xfrm>
            <a:custGeom>
              <a:avLst/>
              <a:gdLst/>
              <a:ahLst/>
              <a:cxnLst/>
              <a:rect l="0" t="0" r="0" b="0"/>
              <a:pathLst>
                <a:path w="177380" h="196043">
                  <a:moveTo>
                    <a:pt x="42862" y="17584"/>
                  </a:moveTo>
                  <a:lnTo>
                    <a:pt x="32220" y="17584"/>
                  </a:lnTo>
                  <a:lnTo>
                    <a:pt x="31005" y="18378"/>
                  </a:lnTo>
                  <a:lnTo>
                    <a:pt x="30195" y="19701"/>
                  </a:lnTo>
                  <a:lnTo>
                    <a:pt x="29295" y="24081"/>
                  </a:lnTo>
                  <a:lnTo>
                    <a:pt x="28593" y="59613"/>
                  </a:lnTo>
                  <a:lnTo>
                    <a:pt x="30695" y="86505"/>
                  </a:lnTo>
                  <a:lnTo>
                    <a:pt x="38518" y="118951"/>
                  </a:lnTo>
                  <a:lnTo>
                    <a:pt x="50061" y="151926"/>
                  </a:lnTo>
                  <a:lnTo>
                    <a:pt x="52423" y="157151"/>
                  </a:lnTo>
                  <a:lnTo>
                    <a:pt x="67126" y="172091"/>
                  </a:lnTo>
                  <a:lnTo>
                    <a:pt x="93670" y="190973"/>
                  </a:lnTo>
                  <a:lnTo>
                    <a:pt x="113302" y="194636"/>
                  </a:lnTo>
                  <a:lnTo>
                    <a:pt x="140980" y="196042"/>
                  </a:lnTo>
                  <a:lnTo>
                    <a:pt x="148118" y="194001"/>
                  </a:lnTo>
                  <a:lnTo>
                    <a:pt x="151133" y="192345"/>
                  </a:lnTo>
                  <a:lnTo>
                    <a:pt x="162960" y="178638"/>
                  </a:lnTo>
                  <a:lnTo>
                    <a:pt x="174497" y="154836"/>
                  </a:lnTo>
                  <a:lnTo>
                    <a:pt x="177379" y="129777"/>
                  </a:lnTo>
                  <a:lnTo>
                    <a:pt x="172779" y="97456"/>
                  </a:lnTo>
                  <a:lnTo>
                    <a:pt x="169726" y="82260"/>
                  </a:lnTo>
                  <a:lnTo>
                    <a:pt x="158522" y="58116"/>
                  </a:lnTo>
                  <a:lnTo>
                    <a:pt x="128388" y="24731"/>
                  </a:lnTo>
                  <a:lnTo>
                    <a:pt x="109497" y="9471"/>
                  </a:lnTo>
                  <a:lnTo>
                    <a:pt x="80959" y="46"/>
                  </a:lnTo>
                  <a:lnTo>
                    <a:pt x="69319" y="0"/>
                  </a:lnTo>
                  <a:lnTo>
                    <a:pt x="38276" y="5124"/>
                  </a:lnTo>
                  <a:lnTo>
                    <a:pt x="19239" y="16237"/>
                  </a:lnTo>
                  <a:lnTo>
                    <a:pt x="3400" y="35993"/>
                  </a:lnTo>
                  <a:lnTo>
                    <a:pt x="1007" y="43588"/>
                  </a:lnTo>
                  <a:lnTo>
                    <a:pt x="0" y="533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099"/>
            <p:cNvSpPr/>
            <p:nvPr/>
          </p:nvSpPr>
          <p:spPr>
            <a:xfrm>
              <a:off x="6243725" y="1907381"/>
              <a:ext cx="192795" cy="300039"/>
            </a:xfrm>
            <a:custGeom>
              <a:avLst/>
              <a:gdLst/>
              <a:ahLst/>
              <a:cxnLst/>
              <a:rect l="0" t="0" r="0" b="0"/>
              <a:pathLst>
                <a:path w="192795" h="300039">
                  <a:moveTo>
                    <a:pt x="7056" y="0"/>
                  </a:moveTo>
                  <a:lnTo>
                    <a:pt x="3264" y="0"/>
                  </a:lnTo>
                  <a:lnTo>
                    <a:pt x="2146" y="794"/>
                  </a:lnTo>
                  <a:lnTo>
                    <a:pt x="1402" y="2117"/>
                  </a:lnTo>
                  <a:lnTo>
                    <a:pt x="207" y="6151"/>
                  </a:lnTo>
                  <a:lnTo>
                    <a:pt x="0" y="14435"/>
                  </a:lnTo>
                  <a:lnTo>
                    <a:pt x="2067" y="20438"/>
                  </a:lnTo>
                  <a:lnTo>
                    <a:pt x="19047" y="52628"/>
                  </a:lnTo>
                  <a:lnTo>
                    <a:pt x="38167" y="85893"/>
                  </a:lnTo>
                  <a:lnTo>
                    <a:pt x="60189" y="121397"/>
                  </a:lnTo>
                  <a:lnTo>
                    <a:pt x="76525" y="144512"/>
                  </a:lnTo>
                  <a:lnTo>
                    <a:pt x="87171" y="162675"/>
                  </a:lnTo>
                  <a:lnTo>
                    <a:pt x="112230" y="198393"/>
                  </a:lnTo>
                  <a:lnTo>
                    <a:pt x="131561" y="223623"/>
                  </a:lnTo>
                  <a:lnTo>
                    <a:pt x="158576" y="255207"/>
                  </a:lnTo>
                  <a:lnTo>
                    <a:pt x="189479" y="290314"/>
                  </a:lnTo>
                  <a:lnTo>
                    <a:pt x="192794" y="300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4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000" y="381000"/>
            <a:ext cx="7024744" cy="799064"/>
          </a:xfrm>
        </p:spPr>
        <p:txBody>
          <a:bodyPr/>
          <a:lstStyle/>
          <a:p>
            <a:r>
              <a:rPr lang="en-US" dirty="0" smtClean="0"/>
              <a:t>A fishy story…</a:t>
            </a:r>
            <a:endParaRPr lang="en-US" dirty="0"/>
          </a:p>
        </p:txBody>
      </p:sp>
      <p:pic>
        <p:nvPicPr>
          <p:cNvPr id="4" name="Picture 3" descr="Bio hypotonic, Isotonic, Hypertoni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3" r="14417" b="48569"/>
          <a:stretch/>
        </p:blipFill>
        <p:spPr>
          <a:xfrm>
            <a:off x="1143000" y="5016909"/>
            <a:ext cx="1098996" cy="1217306"/>
          </a:xfrm>
          <a:prstGeom prst="rect">
            <a:avLst/>
          </a:prstGeom>
        </p:spPr>
      </p:pic>
      <p:pic>
        <p:nvPicPr>
          <p:cNvPr id="505" name="Picture 504" descr="Bio hypotonic, Isotonic, Hypertoni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6" r="42594" b="48569"/>
          <a:stretch/>
        </p:blipFill>
        <p:spPr>
          <a:xfrm>
            <a:off x="6629400" y="5016909"/>
            <a:ext cx="1145165" cy="1268445"/>
          </a:xfrm>
          <a:prstGeom prst="rect">
            <a:avLst/>
          </a:prstGeom>
        </p:spPr>
      </p:pic>
      <p:pic>
        <p:nvPicPr>
          <p:cNvPr id="506" name="Picture 505" descr="Bio hypotonic, Isotonic, Hypertonic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2" b="48569"/>
          <a:stretch/>
        </p:blipFill>
        <p:spPr>
          <a:xfrm>
            <a:off x="3886200" y="5016908"/>
            <a:ext cx="1104718" cy="1217305"/>
          </a:xfrm>
          <a:prstGeom prst="rect">
            <a:avLst/>
          </a:prstGeom>
        </p:spPr>
      </p:pic>
      <p:graphicFrame>
        <p:nvGraphicFramePr>
          <p:cNvPr id="507" name="Table 5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5408"/>
              </p:ext>
            </p:extLst>
          </p:nvPr>
        </p:nvGraphicFramePr>
        <p:xfrm>
          <a:off x="838200" y="1143001"/>
          <a:ext cx="7620000" cy="380999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40000"/>
                <a:gridCol w="2540000"/>
                <a:gridCol w="2540000"/>
              </a:tblGrid>
              <a:tr h="946656">
                <a:tc>
                  <a:txBody>
                    <a:bodyPr/>
                    <a:lstStyle/>
                    <a:p>
                      <a:pPr algn="ctr"/>
                      <a:r>
                        <a:rPr lang="en-US" sz="1600" i="1" u="sng" dirty="0" smtClean="0"/>
                        <a:t>Hypertonic:</a:t>
                      </a:r>
                      <a:r>
                        <a:rPr lang="en-US" sz="1600" dirty="0" smtClean="0"/>
                        <a:t> Freshwater Fish in Saltwater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u="sng" dirty="0" smtClean="0"/>
                        <a:t>Hypotonic:</a:t>
                      </a:r>
                      <a:r>
                        <a:rPr lang="en-US" sz="1600" dirty="0" smtClean="0"/>
                        <a:t> Saltwater Fish in Freshwater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u="sng" dirty="0" smtClean="0"/>
                        <a:t>Isotonic:</a:t>
                      </a:r>
                      <a:r>
                        <a:rPr lang="en-US" sz="1600" dirty="0" smtClean="0"/>
                        <a:t> Saltwater Fish</a:t>
                      </a:r>
                      <a:r>
                        <a:rPr lang="en-US" sz="1600" baseline="0" dirty="0" smtClean="0"/>
                        <a:t> in Saltwater/Freshwater Fish in Freshwater</a:t>
                      </a:r>
                      <a:endParaRPr lang="en-US" sz="1600" dirty="0"/>
                    </a:p>
                  </a:txBody>
                  <a:tcPr/>
                </a:tc>
              </a:tr>
              <a:tr h="143167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Drawing: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Drawing: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Drawing:</a:t>
                      </a:r>
                      <a:endParaRPr lang="en-US" sz="1200" dirty="0"/>
                    </a:p>
                  </a:txBody>
                  <a:tcPr/>
                </a:tc>
              </a:tr>
              <a:tr h="143167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What Happens: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What Happens: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What Happens: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9" name="SMARTInkShape-2068"/>
          <p:cNvSpPr/>
          <p:nvPr/>
        </p:nvSpPr>
        <p:spPr>
          <a:xfrm>
            <a:off x="4986338" y="7079456"/>
            <a:ext cx="7143" cy="1"/>
          </a:xfrm>
          <a:custGeom>
            <a:avLst/>
            <a:gdLst/>
            <a:ahLst/>
            <a:cxnLst/>
            <a:rect l="0" t="0" r="0" b="0"/>
            <a:pathLst>
              <a:path w="7143" h="1">
                <a:moveTo>
                  <a:pt x="7142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93" y="2133600"/>
            <a:ext cx="2504607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193" y="3851329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Water flows out of fish from a high to low concentration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Fish will shrivel up</a:t>
            </a:r>
            <a:endParaRPr lang="en-US" sz="14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896" y="2133600"/>
            <a:ext cx="2504607" cy="137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1490" y="38580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Water flows into  fish from a high to low concentration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Fish will swell </a:t>
            </a:r>
            <a:endParaRPr lang="en-US" sz="14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599" y="2133600"/>
            <a:ext cx="2438401" cy="13751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60463" y="3765667"/>
            <a:ext cx="2209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The amount of water flowing in and out of fish is equal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Fish is in equilibrium </a:t>
            </a:r>
            <a:r>
              <a:rPr lang="mr-IN" sz="1400" dirty="0" smtClean="0"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 happy fish </a:t>
            </a:r>
            <a:endParaRPr lang="en-US" sz="14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95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Gradient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286001"/>
            <a:ext cx="7567108" cy="2107302"/>
          </a:xfrm>
        </p:spPr>
        <p:txBody>
          <a:bodyPr>
            <a:normAutofit/>
          </a:bodyPr>
          <a:lstStyle/>
          <a:p>
            <a:r>
              <a:rPr lang="en-US" b="1" dirty="0"/>
              <a:t>THE DIFFERENCE IN THE CONCENTRATION OF MOLECULES ACROSS A SPACE IS CALLED A </a:t>
            </a:r>
            <a:r>
              <a:rPr lang="en-US" b="1" u="sng" dirty="0">
                <a:solidFill>
                  <a:srgbClr val="800000"/>
                </a:solidFill>
              </a:rPr>
              <a:t>CONCENTRATION GRADIENT.</a:t>
            </a:r>
            <a:r>
              <a:rPr lang="en-US" dirty="0">
                <a:solidFill>
                  <a:srgbClr val="800000"/>
                </a:solidFill>
              </a:rPr>
              <a:t> 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Passive Transport would be materials moving </a:t>
            </a:r>
            <a:r>
              <a:rPr lang="en-US" b="1" i="1" u="sng" dirty="0" smtClean="0">
                <a:solidFill>
                  <a:schemeClr val="tx1"/>
                </a:solidFill>
              </a:rPr>
              <a:t>DOWN</a:t>
            </a:r>
            <a:r>
              <a:rPr lang="en-US" dirty="0" smtClean="0">
                <a:solidFill>
                  <a:schemeClr val="tx1"/>
                </a:solidFill>
              </a:rPr>
              <a:t> their concentration gradient from an area of </a:t>
            </a:r>
            <a:r>
              <a:rPr lang="en-US" b="1" i="1" u="sng" dirty="0" smtClean="0">
                <a:solidFill>
                  <a:schemeClr val="tx1"/>
                </a:solidFill>
              </a:rPr>
              <a:t>HIGH concentration </a:t>
            </a:r>
            <a:r>
              <a:rPr lang="en-US" dirty="0" smtClean="0">
                <a:solidFill>
                  <a:schemeClr val="tx1"/>
                </a:solidFill>
              </a:rPr>
              <a:t>to an area of </a:t>
            </a:r>
            <a:r>
              <a:rPr lang="en-US" b="1" i="1" u="sng" dirty="0" smtClean="0">
                <a:solidFill>
                  <a:schemeClr val="tx1"/>
                </a:solidFill>
              </a:rPr>
              <a:t>LOW concentration</a:t>
            </a:r>
            <a:endParaRPr lang="en-US" b="1" i="1" u="sng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1066800" y="4648200"/>
            <a:ext cx="6879102" cy="1641605"/>
            <a:chOff x="1335881" y="5036344"/>
            <a:chExt cx="6879102" cy="1641605"/>
          </a:xfrm>
        </p:grpSpPr>
        <p:sp>
          <p:nvSpPr>
            <p:cNvPr id="29" name="SMARTInkShape-1524"/>
            <p:cNvSpPr/>
            <p:nvPr/>
          </p:nvSpPr>
          <p:spPr>
            <a:xfrm>
              <a:off x="3031978" y="5136356"/>
              <a:ext cx="25548" cy="364333"/>
            </a:xfrm>
            <a:custGeom>
              <a:avLst/>
              <a:gdLst/>
              <a:ahLst/>
              <a:cxnLst/>
              <a:rect l="0" t="0" r="0" b="0"/>
              <a:pathLst>
                <a:path w="25548" h="364333">
                  <a:moveTo>
                    <a:pt x="4116" y="0"/>
                  </a:moveTo>
                  <a:lnTo>
                    <a:pt x="4116" y="9943"/>
                  </a:lnTo>
                  <a:lnTo>
                    <a:pt x="0" y="24836"/>
                  </a:lnTo>
                  <a:lnTo>
                    <a:pt x="3417" y="59137"/>
                  </a:lnTo>
                  <a:lnTo>
                    <a:pt x="3978" y="87734"/>
                  </a:lnTo>
                  <a:lnTo>
                    <a:pt x="6205" y="120194"/>
                  </a:lnTo>
                  <a:lnTo>
                    <a:pt x="10261" y="149773"/>
                  </a:lnTo>
                  <a:lnTo>
                    <a:pt x="11062" y="179339"/>
                  </a:lnTo>
                  <a:lnTo>
                    <a:pt x="11201" y="208095"/>
                  </a:lnTo>
                  <a:lnTo>
                    <a:pt x="11234" y="235627"/>
                  </a:lnTo>
                  <a:lnTo>
                    <a:pt x="11252" y="267194"/>
                  </a:lnTo>
                  <a:lnTo>
                    <a:pt x="13375" y="300965"/>
                  </a:lnTo>
                  <a:lnTo>
                    <a:pt x="17962" y="335211"/>
                  </a:lnTo>
                  <a:lnTo>
                    <a:pt x="19001" y="344245"/>
                  </a:lnTo>
                  <a:lnTo>
                    <a:pt x="25547" y="364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85"/>
            <p:cNvSpPr/>
            <p:nvPr/>
          </p:nvSpPr>
          <p:spPr>
            <a:xfrm>
              <a:off x="2817666" y="5715000"/>
              <a:ext cx="25548" cy="271464"/>
            </a:xfrm>
            <a:custGeom>
              <a:avLst/>
              <a:gdLst/>
              <a:ahLst/>
              <a:cxnLst/>
              <a:rect l="0" t="0" r="0" b="0"/>
              <a:pathLst>
                <a:path w="25548" h="271464">
                  <a:moveTo>
                    <a:pt x="4115" y="0"/>
                  </a:moveTo>
                  <a:lnTo>
                    <a:pt x="323" y="3792"/>
                  </a:lnTo>
                  <a:lnTo>
                    <a:pt x="0" y="6497"/>
                  </a:lnTo>
                  <a:lnTo>
                    <a:pt x="3804" y="41614"/>
                  </a:lnTo>
                  <a:lnTo>
                    <a:pt x="4074" y="72213"/>
                  </a:lnTo>
                  <a:lnTo>
                    <a:pt x="4107" y="102283"/>
                  </a:lnTo>
                  <a:lnTo>
                    <a:pt x="4114" y="134769"/>
                  </a:lnTo>
                  <a:lnTo>
                    <a:pt x="9025" y="164116"/>
                  </a:lnTo>
                  <a:lnTo>
                    <a:pt x="12934" y="192843"/>
                  </a:lnTo>
                  <a:lnTo>
                    <a:pt x="17923" y="227969"/>
                  </a:lnTo>
                  <a:lnTo>
                    <a:pt x="18983" y="237845"/>
                  </a:lnTo>
                  <a:lnTo>
                    <a:pt x="25547" y="27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1335881" y="5036344"/>
              <a:ext cx="6879102" cy="1641605"/>
              <a:chOff x="1335881" y="5036344"/>
              <a:chExt cx="6879102" cy="1641605"/>
            </a:xfrm>
          </p:grpSpPr>
          <p:grpSp>
            <p:nvGrpSpPr>
              <p:cNvPr id="9" name="SMARTInkShape-Group466"/>
              <p:cNvGrpSpPr/>
              <p:nvPr/>
            </p:nvGrpSpPr>
            <p:grpSpPr>
              <a:xfrm>
                <a:off x="1335881" y="5050779"/>
                <a:ext cx="470271" cy="442766"/>
                <a:chOff x="1335881" y="5050779"/>
                <a:chExt cx="470271" cy="442766"/>
              </a:xfrm>
            </p:grpSpPr>
            <p:sp>
              <p:nvSpPr>
                <p:cNvPr id="4" name="SMARTInkShape-1501"/>
                <p:cNvSpPr/>
                <p:nvPr/>
              </p:nvSpPr>
              <p:spPr>
                <a:xfrm>
                  <a:off x="1578769" y="5050779"/>
                  <a:ext cx="227383" cy="2427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7383" h="242741">
                      <a:moveTo>
                        <a:pt x="0" y="71290"/>
                      </a:moveTo>
                      <a:lnTo>
                        <a:pt x="0" y="54290"/>
                      </a:lnTo>
                      <a:lnTo>
                        <a:pt x="3792" y="43587"/>
                      </a:lnTo>
                      <a:lnTo>
                        <a:pt x="14473" y="28856"/>
                      </a:lnTo>
                      <a:lnTo>
                        <a:pt x="27012" y="16578"/>
                      </a:lnTo>
                      <a:lnTo>
                        <a:pt x="39048" y="10188"/>
                      </a:lnTo>
                      <a:lnTo>
                        <a:pt x="71493" y="1528"/>
                      </a:lnTo>
                      <a:lnTo>
                        <a:pt x="102134" y="0"/>
                      </a:lnTo>
                      <a:lnTo>
                        <a:pt x="114449" y="711"/>
                      </a:lnTo>
                      <a:lnTo>
                        <a:pt x="149888" y="14329"/>
                      </a:lnTo>
                      <a:lnTo>
                        <a:pt x="178582" y="30560"/>
                      </a:lnTo>
                      <a:lnTo>
                        <a:pt x="188113" y="40488"/>
                      </a:lnTo>
                      <a:lnTo>
                        <a:pt x="208138" y="74191"/>
                      </a:lnTo>
                      <a:lnTo>
                        <a:pt x="221355" y="105898"/>
                      </a:lnTo>
                      <a:lnTo>
                        <a:pt x="227169" y="129661"/>
                      </a:lnTo>
                      <a:lnTo>
                        <a:pt x="227382" y="144765"/>
                      </a:lnTo>
                      <a:lnTo>
                        <a:pt x="221977" y="160088"/>
                      </a:lnTo>
                      <a:lnTo>
                        <a:pt x="202974" y="193650"/>
                      </a:lnTo>
                      <a:lnTo>
                        <a:pt x="197896" y="200549"/>
                      </a:lnTo>
                      <a:lnTo>
                        <a:pt x="166691" y="219594"/>
                      </a:lnTo>
                      <a:lnTo>
                        <a:pt x="135898" y="232195"/>
                      </a:lnTo>
                      <a:lnTo>
                        <a:pt x="104999" y="240207"/>
                      </a:lnTo>
                      <a:lnTo>
                        <a:pt x="71437" y="24274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MARTInkShape-1502"/>
                <p:cNvSpPr/>
                <p:nvPr/>
              </p:nvSpPr>
              <p:spPr>
                <a:xfrm>
                  <a:off x="1664501" y="5136356"/>
                  <a:ext cx="21425" cy="357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25" h="357189">
                      <a:moveTo>
                        <a:pt x="7137" y="0"/>
                      </a:moveTo>
                      <a:lnTo>
                        <a:pt x="986" y="0"/>
                      </a:lnTo>
                      <a:lnTo>
                        <a:pt x="655" y="794"/>
                      </a:lnTo>
                      <a:lnTo>
                        <a:pt x="0" y="36151"/>
                      </a:lnTo>
                      <a:lnTo>
                        <a:pt x="788" y="52944"/>
                      </a:lnTo>
                      <a:lnTo>
                        <a:pt x="5647" y="77897"/>
                      </a:lnTo>
                      <a:lnTo>
                        <a:pt x="6842" y="108962"/>
                      </a:lnTo>
                      <a:lnTo>
                        <a:pt x="11988" y="137676"/>
                      </a:lnTo>
                      <a:lnTo>
                        <a:pt x="13601" y="167087"/>
                      </a:lnTo>
                      <a:lnTo>
                        <a:pt x="14191" y="202802"/>
                      </a:lnTo>
                      <a:lnTo>
                        <a:pt x="19923" y="236110"/>
                      </a:lnTo>
                      <a:lnTo>
                        <a:pt x="21226" y="266601"/>
                      </a:lnTo>
                      <a:lnTo>
                        <a:pt x="21407" y="301679"/>
                      </a:lnTo>
                      <a:lnTo>
                        <a:pt x="21423" y="335713"/>
                      </a:lnTo>
                      <a:lnTo>
                        <a:pt x="21424" y="35718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SMARTInkShape-1503"/>
                <p:cNvSpPr/>
                <p:nvPr/>
              </p:nvSpPr>
              <p:spPr>
                <a:xfrm>
                  <a:off x="1335881" y="5300663"/>
                  <a:ext cx="214314" cy="21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14" h="21432">
                      <a:moveTo>
                        <a:pt x="0" y="0"/>
                      </a:moveTo>
                      <a:lnTo>
                        <a:pt x="34246" y="0"/>
                      </a:lnTo>
                      <a:lnTo>
                        <a:pt x="65931" y="0"/>
                      </a:lnTo>
                      <a:lnTo>
                        <a:pt x="74547" y="793"/>
                      </a:lnTo>
                      <a:lnTo>
                        <a:pt x="102458" y="6481"/>
                      </a:lnTo>
                      <a:lnTo>
                        <a:pt x="116700" y="7741"/>
                      </a:lnTo>
                      <a:lnTo>
                        <a:pt x="145258" y="13608"/>
                      </a:lnTo>
                      <a:lnTo>
                        <a:pt x="179564" y="14260"/>
                      </a:lnTo>
                      <a:lnTo>
                        <a:pt x="185111" y="16392"/>
                      </a:lnTo>
                      <a:lnTo>
                        <a:pt x="190221" y="19191"/>
                      </a:lnTo>
                      <a:lnTo>
                        <a:pt x="199970" y="20988"/>
                      </a:lnTo>
                      <a:lnTo>
                        <a:pt x="214313" y="2143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SMARTInkShape-1504"/>
                <p:cNvSpPr/>
                <p:nvPr/>
              </p:nvSpPr>
              <p:spPr>
                <a:xfrm>
                  <a:off x="1407319" y="5157788"/>
                  <a:ext cx="128588" cy="278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588" h="278607">
                      <a:moveTo>
                        <a:pt x="128587" y="0"/>
                      </a:moveTo>
                      <a:lnTo>
                        <a:pt x="124795" y="0"/>
                      </a:lnTo>
                      <a:lnTo>
                        <a:pt x="120816" y="2116"/>
                      </a:lnTo>
                      <a:lnTo>
                        <a:pt x="118644" y="3792"/>
                      </a:lnTo>
                      <a:lnTo>
                        <a:pt x="116231" y="7770"/>
                      </a:lnTo>
                      <a:lnTo>
                        <a:pt x="114364" y="12184"/>
                      </a:lnTo>
                      <a:lnTo>
                        <a:pt x="110889" y="16792"/>
                      </a:lnTo>
                      <a:lnTo>
                        <a:pt x="108815" y="23602"/>
                      </a:lnTo>
                      <a:lnTo>
                        <a:pt x="105531" y="36362"/>
                      </a:lnTo>
                      <a:lnTo>
                        <a:pt x="90392" y="69094"/>
                      </a:lnTo>
                      <a:lnTo>
                        <a:pt x="76191" y="101427"/>
                      </a:lnTo>
                      <a:lnTo>
                        <a:pt x="61911" y="133056"/>
                      </a:lnTo>
                      <a:lnTo>
                        <a:pt x="53543" y="162777"/>
                      </a:lnTo>
                      <a:lnTo>
                        <a:pt x="36029" y="198401"/>
                      </a:lnTo>
                      <a:lnTo>
                        <a:pt x="23575" y="228457"/>
                      </a:lnTo>
                      <a:lnTo>
                        <a:pt x="20920" y="251599"/>
                      </a:lnTo>
                      <a:lnTo>
                        <a:pt x="15811" y="260991"/>
                      </a:lnTo>
                      <a:lnTo>
                        <a:pt x="10065" y="268801"/>
                      </a:lnTo>
                      <a:lnTo>
                        <a:pt x="8442" y="273719"/>
                      </a:lnTo>
                      <a:lnTo>
                        <a:pt x="7215" y="275348"/>
                      </a:lnTo>
                      <a:lnTo>
                        <a:pt x="219" y="278521"/>
                      </a:lnTo>
                      <a:lnTo>
                        <a:pt x="0" y="27860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SMARTInkShape-1505"/>
                <p:cNvSpPr/>
                <p:nvPr/>
              </p:nvSpPr>
              <p:spPr>
                <a:xfrm>
                  <a:off x="1385888" y="5200650"/>
                  <a:ext cx="135732" cy="2357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2" h="235745">
                      <a:moveTo>
                        <a:pt x="0" y="0"/>
                      </a:moveTo>
                      <a:lnTo>
                        <a:pt x="0" y="9943"/>
                      </a:lnTo>
                      <a:lnTo>
                        <a:pt x="10935" y="41643"/>
                      </a:lnTo>
                      <a:lnTo>
                        <a:pt x="25752" y="72718"/>
                      </a:lnTo>
                      <a:lnTo>
                        <a:pt x="45226" y="105725"/>
                      </a:lnTo>
                      <a:lnTo>
                        <a:pt x="68393" y="138168"/>
                      </a:lnTo>
                      <a:lnTo>
                        <a:pt x="91340" y="171453"/>
                      </a:lnTo>
                      <a:lnTo>
                        <a:pt x="111859" y="203068"/>
                      </a:lnTo>
                      <a:lnTo>
                        <a:pt x="123817" y="222514"/>
                      </a:lnTo>
                      <a:lnTo>
                        <a:pt x="128584" y="225895"/>
                      </a:lnTo>
                      <a:lnTo>
                        <a:pt x="130966" y="226797"/>
                      </a:lnTo>
                      <a:lnTo>
                        <a:pt x="132554" y="228191"/>
                      </a:lnTo>
                      <a:lnTo>
                        <a:pt x="135731" y="23574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SMARTInkShape-Group467"/>
              <p:cNvGrpSpPr/>
              <p:nvPr/>
            </p:nvGrpSpPr>
            <p:grpSpPr>
              <a:xfrm>
                <a:off x="1818397" y="5093494"/>
                <a:ext cx="2725029" cy="471488"/>
                <a:chOff x="1818397" y="5093494"/>
                <a:chExt cx="2725029" cy="471488"/>
              </a:xfrm>
            </p:grpSpPr>
            <p:sp>
              <p:nvSpPr>
                <p:cNvPr id="10" name="SMARTInkShape-1506"/>
                <p:cNvSpPr/>
                <p:nvPr/>
              </p:nvSpPr>
              <p:spPr>
                <a:xfrm>
                  <a:off x="4321969" y="5236369"/>
                  <a:ext cx="221457" cy="1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457" h="14288">
                      <a:moveTo>
                        <a:pt x="0" y="14287"/>
                      </a:moveTo>
                      <a:lnTo>
                        <a:pt x="0" y="8136"/>
                      </a:lnTo>
                      <a:lnTo>
                        <a:pt x="794" y="7805"/>
                      </a:lnTo>
                      <a:lnTo>
                        <a:pt x="33552" y="7182"/>
                      </a:lnTo>
                      <a:lnTo>
                        <a:pt x="64949" y="7149"/>
                      </a:lnTo>
                      <a:lnTo>
                        <a:pt x="95114" y="7145"/>
                      </a:lnTo>
                      <a:lnTo>
                        <a:pt x="127620" y="7144"/>
                      </a:lnTo>
                      <a:lnTo>
                        <a:pt x="162758" y="7144"/>
                      </a:lnTo>
                      <a:lnTo>
                        <a:pt x="194515" y="7144"/>
                      </a:lnTo>
                      <a:lnTo>
                        <a:pt x="207212" y="7144"/>
                      </a:lnTo>
                      <a:lnTo>
                        <a:pt x="221456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SMARTInkShape-1507"/>
                <p:cNvSpPr/>
                <p:nvPr/>
              </p:nvSpPr>
              <p:spPr>
                <a:xfrm>
                  <a:off x="4443854" y="5093494"/>
                  <a:ext cx="13847" cy="3071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847" h="307182">
                      <a:moveTo>
                        <a:pt x="6702" y="0"/>
                      </a:moveTo>
                      <a:lnTo>
                        <a:pt x="2910" y="0"/>
                      </a:lnTo>
                      <a:lnTo>
                        <a:pt x="1793" y="1587"/>
                      </a:lnTo>
                      <a:lnTo>
                        <a:pt x="0" y="15541"/>
                      </a:lnTo>
                      <a:lnTo>
                        <a:pt x="548" y="24370"/>
                      </a:lnTo>
                      <a:lnTo>
                        <a:pt x="5735" y="59075"/>
                      </a:lnTo>
                      <a:lnTo>
                        <a:pt x="6511" y="91838"/>
                      </a:lnTo>
                      <a:lnTo>
                        <a:pt x="6665" y="123357"/>
                      </a:lnTo>
                      <a:lnTo>
                        <a:pt x="6691" y="154819"/>
                      </a:lnTo>
                      <a:lnTo>
                        <a:pt x="6699" y="187953"/>
                      </a:lnTo>
                      <a:lnTo>
                        <a:pt x="7496" y="223041"/>
                      </a:lnTo>
                      <a:lnTo>
                        <a:pt x="13184" y="258754"/>
                      </a:lnTo>
                      <a:lnTo>
                        <a:pt x="13807" y="294267"/>
                      </a:lnTo>
                      <a:lnTo>
                        <a:pt x="13846" y="30718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SMARTInkShape-1508"/>
                <p:cNvSpPr/>
                <p:nvPr/>
              </p:nvSpPr>
              <p:spPr>
                <a:xfrm>
                  <a:off x="4229100" y="5172075"/>
                  <a:ext cx="114301" cy="270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270127">
                      <a:moveTo>
                        <a:pt x="0" y="0"/>
                      </a:moveTo>
                      <a:lnTo>
                        <a:pt x="0" y="31227"/>
                      </a:lnTo>
                      <a:lnTo>
                        <a:pt x="2117" y="58989"/>
                      </a:lnTo>
                      <a:lnTo>
                        <a:pt x="7276" y="93905"/>
                      </a:lnTo>
                      <a:lnTo>
                        <a:pt x="14784" y="127146"/>
                      </a:lnTo>
                      <a:lnTo>
                        <a:pt x="20118" y="156878"/>
                      </a:lnTo>
                      <a:lnTo>
                        <a:pt x="26913" y="190727"/>
                      </a:lnTo>
                      <a:lnTo>
                        <a:pt x="33266" y="221320"/>
                      </a:lnTo>
                      <a:lnTo>
                        <a:pt x="40413" y="255513"/>
                      </a:lnTo>
                      <a:lnTo>
                        <a:pt x="42767" y="270126"/>
                      </a:lnTo>
                      <a:lnTo>
                        <a:pt x="42834" y="267274"/>
                      </a:lnTo>
                      <a:lnTo>
                        <a:pt x="32220" y="236961"/>
                      </a:lnTo>
                      <a:lnTo>
                        <a:pt x="24385" y="204117"/>
                      </a:lnTo>
                      <a:lnTo>
                        <a:pt x="21820" y="170891"/>
                      </a:lnTo>
                      <a:lnTo>
                        <a:pt x="21482" y="137774"/>
                      </a:lnTo>
                      <a:lnTo>
                        <a:pt x="21438" y="107278"/>
                      </a:lnTo>
                      <a:lnTo>
                        <a:pt x="21434" y="96363"/>
                      </a:lnTo>
                      <a:lnTo>
                        <a:pt x="25666" y="86220"/>
                      </a:lnTo>
                      <a:lnTo>
                        <a:pt x="49931" y="50647"/>
                      </a:lnTo>
                      <a:lnTo>
                        <a:pt x="67101" y="36815"/>
                      </a:lnTo>
                      <a:lnTo>
                        <a:pt x="86926" y="25293"/>
                      </a:lnTo>
                      <a:lnTo>
                        <a:pt x="99309" y="22194"/>
                      </a:lnTo>
                      <a:lnTo>
                        <a:pt x="101925" y="21940"/>
                      </a:lnTo>
                      <a:lnTo>
                        <a:pt x="106948" y="19541"/>
                      </a:lnTo>
                      <a:lnTo>
                        <a:pt x="114300" y="1428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SMARTInkShape-1509"/>
                <p:cNvSpPr/>
                <p:nvPr/>
              </p:nvSpPr>
              <p:spPr>
                <a:xfrm>
                  <a:off x="4053813" y="5186363"/>
                  <a:ext cx="123664" cy="1927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3664" h="192747">
                      <a:moveTo>
                        <a:pt x="60987" y="21431"/>
                      </a:moveTo>
                      <a:lnTo>
                        <a:pt x="54836" y="15280"/>
                      </a:lnTo>
                      <a:lnTo>
                        <a:pt x="50345" y="14581"/>
                      </a:lnTo>
                      <a:lnTo>
                        <a:pt x="43987" y="14374"/>
                      </a:lnTo>
                      <a:lnTo>
                        <a:pt x="41716" y="15933"/>
                      </a:lnTo>
                      <a:lnTo>
                        <a:pt x="22878" y="41724"/>
                      </a:lnTo>
                      <a:lnTo>
                        <a:pt x="13360" y="70389"/>
                      </a:lnTo>
                      <a:lnTo>
                        <a:pt x="5248" y="103225"/>
                      </a:lnTo>
                      <a:lnTo>
                        <a:pt x="0" y="128428"/>
                      </a:lnTo>
                      <a:lnTo>
                        <a:pt x="4189" y="159320"/>
                      </a:lnTo>
                      <a:lnTo>
                        <a:pt x="9410" y="172971"/>
                      </a:lnTo>
                      <a:lnTo>
                        <a:pt x="16168" y="185097"/>
                      </a:lnTo>
                      <a:lnTo>
                        <a:pt x="16820" y="187692"/>
                      </a:lnTo>
                      <a:lnTo>
                        <a:pt x="18842" y="189421"/>
                      </a:lnTo>
                      <a:lnTo>
                        <a:pt x="28480" y="191856"/>
                      </a:lnTo>
                      <a:lnTo>
                        <a:pt x="53110" y="192746"/>
                      </a:lnTo>
                      <a:lnTo>
                        <a:pt x="63571" y="190704"/>
                      </a:lnTo>
                      <a:lnTo>
                        <a:pt x="80547" y="182926"/>
                      </a:lnTo>
                      <a:lnTo>
                        <a:pt x="98268" y="164707"/>
                      </a:lnTo>
                      <a:lnTo>
                        <a:pt x="111015" y="142994"/>
                      </a:lnTo>
                      <a:lnTo>
                        <a:pt x="121640" y="110208"/>
                      </a:lnTo>
                      <a:lnTo>
                        <a:pt x="123663" y="97664"/>
                      </a:lnTo>
                      <a:lnTo>
                        <a:pt x="122445" y="86798"/>
                      </a:lnTo>
                      <a:lnTo>
                        <a:pt x="117117" y="57938"/>
                      </a:lnTo>
                      <a:lnTo>
                        <a:pt x="92072" y="24618"/>
                      </a:lnTo>
                      <a:lnTo>
                        <a:pt x="68131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SMARTInkShape-1510"/>
                <p:cNvSpPr/>
                <p:nvPr/>
              </p:nvSpPr>
              <p:spPr>
                <a:xfrm>
                  <a:off x="3864795" y="5201123"/>
                  <a:ext cx="156757" cy="178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757" h="178122">
                      <a:moveTo>
                        <a:pt x="7118" y="92396"/>
                      </a:moveTo>
                      <a:lnTo>
                        <a:pt x="3325" y="92396"/>
                      </a:lnTo>
                      <a:lnTo>
                        <a:pt x="2208" y="91602"/>
                      </a:lnTo>
                      <a:lnTo>
                        <a:pt x="1463" y="90279"/>
                      </a:lnTo>
                      <a:lnTo>
                        <a:pt x="415" y="82509"/>
                      </a:lnTo>
                      <a:lnTo>
                        <a:pt x="0" y="51754"/>
                      </a:lnTo>
                      <a:lnTo>
                        <a:pt x="2102" y="44435"/>
                      </a:lnTo>
                      <a:lnTo>
                        <a:pt x="17863" y="20934"/>
                      </a:lnTo>
                      <a:lnTo>
                        <a:pt x="32085" y="10456"/>
                      </a:lnTo>
                      <a:lnTo>
                        <a:pt x="50234" y="3118"/>
                      </a:lnTo>
                      <a:lnTo>
                        <a:pt x="75894" y="0"/>
                      </a:lnTo>
                      <a:lnTo>
                        <a:pt x="97963" y="11044"/>
                      </a:lnTo>
                      <a:lnTo>
                        <a:pt x="133322" y="40849"/>
                      </a:lnTo>
                      <a:lnTo>
                        <a:pt x="145053" y="54104"/>
                      </a:lnTo>
                      <a:lnTo>
                        <a:pt x="154252" y="78063"/>
                      </a:lnTo>
                      <a:lnTo>
                        <a:pt x="156756" y="97936"/>
                      </a:lnTo>
                      <a:lnTo>
                        <a:pt x="153231" y="111676"/>
                      </a:lnTo>
                      <a:lnTo>
                        <a:pt x="140334" y="133890"/>
                      </a:lnTo>
                      <a:lnTo>
                        <a:pt x="133529" y="140735"/>
                      </a:lnTo>
                      <a:lnTo>
                        <a:pt x="99488" y="163790"/>
                      </a:lnTo>
                      <a:lnTo>
                        <a:pt x="73253" y="173350"/>
                      </a:lnTo>
                      <a:lnTo>
                        <a:pt x="38654" y="177702"/>
                      </a:lnTo>
                      <a:lnTo>
                        <a:pt x="7118" y="17812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SMARTInkShape-1511"/>
                <p:cNvSpPr/>
                <p:nvPr/>
              </p:nvSpPr>
              <p:spPr>
                <a:xfrm>
                  <a:off x="3886494" y="5279231"/>
                  <a:ext cx="35426" cy="285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26" h="285751">
                      <a:moveTo>
                        <a:pt x="6850" y="0"/>
                      </a:moveTo>
                      <a:lnTo>
                        <a:pt x="3058" y="0"/>
                      </a:lnTo>
                      <a:lnTo>
                        <a:pt x="1940" y="794"/>
                      </a:lnTo>
                      <a:lnTo>
                        <a:pt x="1195" y="2117"/>
                      </a:lnTo>
                      <a:lnTo>
                        <a:pt x="0" y="9943"/>
                      </a:lnTo>
                      <a:lnTo>
                        <a:pt x="517" y="28600"/>
                      </a:lnTo>
                      <a:lnTo>
                        <a:pt x="5859" y="60348"/>
                      </a:lnTo>
                      <a:lnTo>
                        <a:pt x="8836" y="91173"/>
                      </a:lnTo>
                      <a:lnTo>
                        <a:pt x="12465" y="108771"/>
                      </a:lnTo>
                      <a:lnTo>
                        <a:pt x="14586" y="142294"/>
                      </a:lnTo>
                      <a:lnTo>
                        <a:pt x="23910" y="172471"/>
                      </a:lnTo>
                      <a:lnTo>
                        <a:pt x="27705" y="201649"/>
                      </a:lnTo>
                      <a:lnTo>
                        <a:pt x="30227" y="219821"/>
                      </a:lnTo>
                      <a:lnTo>
                        <a:pt x="34398" y="240183"/>
                      </a:lnTo>
                      <a:lnTo>
                        <a:pt x="35385" y="272940"/>
                      </a:lnTo>
                      <a:lnTo>
                        <a:pt x="35425" y="28575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SMARTInkShape-1512"/>
                <p:cNvSpPr/>
                <p:nvPr/>
              </p:nvSpPr>
              <p:spPr>
                <a:xfrm>
                  <a:off x="3689346" y="5218186"/>
                  <a:ext cx="139359" cy="2308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9359" h="230820">
                      <a:moveTo>
                        <a:pt x="89698" y="39614"/>
                      </a:moveTo>
                      <a:lnTo>
                        <a:pt x="89698" y="35822"/>
                      </a:lnTo>
                      <a:lnTo>
                        <a:pt x="87581" y="31843"/>
                      </a:lnTo>
                      <a:lnTo>
                        <a:pt x="84788" y="27429"/>
                      </a:lnTo>
                      <a:lnTo>
                        <a:pt x="82995" y="18128"/>
                      </a:lnTo>
                      <a:lnTo>
                        <a:pt x="82641" y="12439"/>
                      </a:lnTo>
                      <a:lnTo>
                        <a:pt x="78788" y="7661"/>
                      </a:lnTo>
                      <a:lnTo>
                        <a:pt x="74795" y="5569"/>
                      </a:lnTo>
                      <a:lnTo>
                        <a:pt x="72619" y="5011"/>
                      </a:lnTo>
                      <a:lnTo>
                        <a:pt x="65764" y="433"/>
                      </a:lnTo>
                      <a:lnTo>
                        <a:pt x="62629" y="0"/>
                      </a:lnTo>
                      <a:lnTo>
                        <a:pt x="50633" y="3182"/>
                      </a:lnTo>
                      <a:lnTo>
                        <a:pt x="25975" y="12626"/>
                      </a:lnTo>
                      <a:lnTo>
                        <a:pt x="12199" y="24670"/>
                      </a:lnTo>
                      <a:lnTo>
                        <a:pt x="7629" y="31120"/>
                      </a:lnTo>
                      <a:lnTo>
                        <a:pt x="5056" y="39214"/>
                      </a:lnTo>
                      <a:lnTo>
                        <a:pt x="4695" y="41729"/>
                      </a:lnTo>
                      <a:lnTo>
                        <a:pt x="2177" y="46639"/>
                      </a:lnTo>
                      <a:lnTo>
                        <a:pt x="395" y="49060"/>
                      </a:lnTo>
                      <a:lnTo>
                        <a:pt x="0" y="51468"/>
                      </a:lnTo>
                      <a:lnTo>
                        <a:pt x="530" y="53866"/>
                      </a:lnTo>
                      <a:lnTo>
                        <a:pt x="5070" y="61035"/>
                      </a:lnTo>
                      <a:lnTo>
                        <a:pt x="30341" y="93058"/>
                      </a:lnTo>
                      <a:lnTo>
                        <a:pt x="65985" y="113381"/>
                      </a:lnTo>
                      <a:lnTo>
                        <a:pt x="90676" y="133866"/>
                      </a:lnTo>
                      <a:lnTo>
                        <a:pt x="118485" y="167775"/>
                      </a:lnTo>
                      <a:lnTo>
                        <a:pt x="125775" y="175420"/>
                      </a:lnTo>
                      <a:lnTo>
                        <a:pt x="129545" y="183581"/>
                      </a:lnTo>
                      <a:lnTo>
                        <a:pt x="132014" y="191705"/>
                      </a:lnTo>
                      <a:lnTo>
                        <a:pt x="137950" y="203389"/>
                      </a:lnTo>
                      <a:lnTo>
                        <a:pt x="139358" y="213341"/>
                      </a:lnTo>
                      <a:lnTo>
                        <a:pt x="138679" y="214963"/>
                      </a:lnTo>
                      <a:lnTo>
                        <a:pt x="137433" y="216044"/>
                      </a:lnTo>
                      <a:lnTo>
                        <a:pt x="133932" y="218040"/>
                      </a:lnTo>
                      <a:lnTo>
                        <a:pt x="122902" y="228024"/>
                      </a:lnTo>
                      <a:lnTo>
                        <a:pt x="116097" y="230508"/>
                      </a:lnTo>
                      <a:lnTo>
                        <a:pt x="106193" y="230819"/>
                      </a:lnTo>
                      <a:lnTo>
                        <a:pt x="72507" y="222436"/>
                      </a:lnTo>
                      <a:lnTo>
                        <a:pt x="41439" y="203899"/>
                      </a:lnTo>
                      <a:lnTo>
                        <a:pt x="35706" y="199942"/>
                      </a:lnTo>
                      <a:lnTo>
                        <a:pt x="30512" y="198183"/>
                      </a:lnTo>
                      <a:lnTo>
                        <a:pt x="28809" y="196921"/>
                      </a:lnTo>
                      <a:lnTo>
                        <a:pt x="27674" y="195285"/>
                      </a:lnTo>
                      <a:lnTo>
                        <a:pt x="25404" y="18963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SMARTInkShape-1513"/>
                <p:cNvSpPr/>
                <p:nvPr/>
              </p:nvSpPr>
              <p:spPr>
                <a:xfrm>
                  <a:off x="3514725" y="5229654"/>
                  <a:ext cx="128589" cy="2352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589" h="235247">
                      <a:moveTo>
                        <a:pt x="0" y="13859"/>
                      </a:moveTo>
                      <a:lnTo>
                        <a:pt x="794" y="38694"/>
                      </a:lnTo>
                      <a:lnTo>
                        <a:pt x="8819" y="71068"/>
                      </a:lnTo>
                      <a:lnTo>
                        <a:pt x="11857" y="81354"/>
                      </a:lnTo>
                      <a:lnTo>
                        <a:pt x="14868" y="116386"/>
                      </a:lnTo>
                      <a:lnTo>
                        <a:pt x="20751" y="151251"/>
                      </a:lnTo>
                      <a:lnTo>
                        <a:pt x="26281" y="186186"/>
                      </a:lnTo>
                      <a:lnTo>
                        <a:pt x="28689" y="205413"/>
                      </a:lnTo>
                      <a:lnTo>
                        <a:pt x="35711" y="235246"/>
                      </a:lnTo>
                      <a:lnTo>
                        <a:pt x="39508" y="231502"/>
                      </a:lnTo>
                      <a:lnTo>
                        <a:pt x="41372" y="227535"/>
                      </a:lnTo>
                      <a:lnTo>
                        <a:pt x="41869" y="225366"/>
                      </a:lnTo>
                      <a:lnTo>
                        <a:pt x="37757" y="195749"/>
                      </a:lnTo>
                      <a:lnTo>
                        <a:pt x="32195" y="163214"/>
                      </a:lnTo>
                      <a:lnTo>
                        <a:pt x="29052" y="133726"/>
                      </a:lnTo>
                      <a:lnTo>
                        <a:pt x="28638" y="104286"/>
                      </a:lnTo>
                      <a:lnTo>
                        <a:pt x="28580" y="69354"/>
                      </a:lnTo>
                      <a:lnTo>
                        <a:pt x="29369" y="40116"/>
                      </a:lnTo>
                      <a:lnTo>
                        <a:pt x="34279" y="26577"/>
                      </a:lnTo>
                      <a:lnTo>
                        <a:pt x="47945" y="6902"/>
                      </a:lnTo>
                      <a:lnTo>
                        <a:pt x="48632" y="4458"/>
                      </a:lnTo>
                      <a:lnTo>
                        <a:pt x="49884" y="2829"/>
                      </a:lnTo>
                      <a:lnTo>
                        <a:pt x="53391" y="1019"/>
                      </a:lnTo>
                      <a:lnTo>
                        <a:pt x="59829" y="0"/>
                      </a:lnTo>
                      <a:lnTo>
                        <a:pt x="70555" y="3491"/>
                      </a:lnTo>
                      <a:lnTo>
                        <a:pt x="77131" y="9515"/>
                      </a:lnTo>
                      <a:lnTo>
                        <a:pt x="97575" y="39236"/>
                      </a:lnTo>
                      <a:lnTo>
                        <a:pt x="105028" y="62528"/>
                      </a:lnTo>
                      <a:lnTo>
                        <a:pt x="112580" y="92411"/>
                      </a:lnTo>
                      <a:lnTo>
                        <a:pt x="119457" y="115512"/>
                      </a:lnTo>
                      <a:lnTo>
                        <a:pt x="121269" y="149107"/>
                      </a:lnTo>
                      <a:lnTo>
                        <a:pt x="122215" y="173339"/>
                      </a:lnTo>
                      <a:lnTo>
                        <a:pt x="125553" y="186877"/>
                      </a:lnTo>
                      <a:lnTo>
                        <a:pt x="121650" y="208997"/>
                      </a:lnTo>
                      <a:lnTo>
                        <a:pt x="123652" y="213828"/>
                      </a:lnTo>
                      <a:lnTo>
                        <a:pt x="128588" y="22102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SMARTInkShape-1514"/>
                <p:cNvSpPr/>
                <p:nvPr/>
              </p:nvSpPr>
              <p:spPr>
                <a:xfrm>
                  <a:off x="3293661" y="5250780"/>
                  <a:ext cx="178203" cy="1999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203" h="199902">
                      <a:moveTo>
                        <a:pt x="113908" y="64170"/>
                      </a:moveTo>
                      <a:lnTo>
                        <a:pt x="113908" y="47377"/>
                      </a:lnTo>
                      <a:lnTo>
                        <a:pt x="111791" y="42684"/>
                      </a:lnTo>
                      <a:lnTo>
                        <a:pt x="102517" y="30826"/>
                      </a:lnTo>
                      <a:lnTo>
                        <a:pt x="98076" y="21306"/>
                      </a:lnTo>
                      <a:lnTo>
                        <a:pt x="82861" y="4639"/>
                      </a:lnTo>
                      <a:lnTo>
                        <a:pt x="76032" y="1993"/>
                      </a:lnTo>
                      <a:lnTo>
                        <a:pt x="54668" y="0"/>
                      </a:lnTo>
                      <a:lnTo>
                        <a:pt x="49744" y="2047"/>
                      </a:lnTo>
                      <a:lnTo>
                        <a:pt x="44909" y="4810"/>
                      </a:lnTo>
                      <a:lnTo>
                        <a:pt x="40115" y="6038"/>
                      </a:lnTo>
                      <a:lnTo>
                        <a:pt x="35338" y="10817"/>
                      </a:lnTo>
                      <a:lnTo>
                        <a:pt x="18659" y="38221"/>
                      </a:lnTo>
                      <a:lnTo>
                        <a:pt x="10521" y="72537"/>
                      </a:lnTo>
                      <a:lnTo>
                        <a:pt x="1594" y="105773"/>
                      </a:lnTo>
                      <a:lnTo>
                        <a:pt x="0" y="137299"/>
                      </a:lnTo>
                      <a:lnTo>
                        <a:pt x="479" y="159607"/>
                      </a:lnTo>
                      <a:lnTo>
                        <a:pt x="5769" y="185511"/>
                      </a:lnTo>
                      <a:lnTo>
                        <a:pt x="6890" y="187926"/>
                      </a:lnTo>
                      <a:lnTo>
                        <a:pt x="8431" y="189537"/>
                      </a:lnTo>
                      <a:lnTo>
                        <a:pt x="20401" y="195914"/>
                      </a:lnTo>
                      <a:lnTo>
                        <a:pt x="23788" y="196449"/>
                      </a:lnTo>
                      <a:lnTo>
                        <a:pt x="26841" y="196012"/>
                      </a:lnTo>
                      <a:lnTo>
                        <a:pt x="34929" y="193722"/>
                      </a:lnTo>
                      <a:lnTo>
                        <a:pt x="37443" y="193400"/>
                      </a:lnTo>
                      <a:lnTo>
                        <a:pt x="48565" y="185363"/>
                      </a:lnTo>
                      <a:lnTo>
                        <a:pt x="63450" y="163836"/>
                      </a:lnTo>
                      <a:lnTo>
                        <a:pt x="80266" y="131344"/>
                      </a:lnTo>
                      <a:lnTo>
                        <a:pt x="88859" y="110003"/>
                      </a:lnTo>
                      <a:lnTo>
                        <a:pt x="99930" y="78719"/>
                      </a:lnTo>
                      <a:lnTo>
                        <a:pt x="111818" y="46368"/>
                      </a:lnTo>
                      <a:lnTo>
                        <a:pt x="113872" y="22083"/>
                      </a:lnTo>
                      <a:lnTo>
                        <a:pt x="113907" y="31970"/>
                      </a:lnTo>
                      <a:lnTo>
                        <a:pt x="120058" y="62748"/>
                      </a:lnTo>
                      <a:lnTo>
                        <a:pt x="123037" y="94047"/>
                      </a:lnTo>
                      <a:lnTo>
                        <a:pt x="133396" y="127951"/>
                      </a:lnTo>
                      <a:lnTo>
                        <a:pt x="136880" y="142599"/>
                      </a:lnTo>
                      <a:lnTo>
                        <a:pt x="149762" y="169196"/>
                      </a:lnTo>
                      <a:lnTo>
                        <a:pt x="166303" y="187871"/>
                      </a:lnTo>
                      <a:lnTo>
                        <a:pt x="171061" y="190586"/>
                      </a:lnTo>
                      <a:lnTo>
                        <a:pt x="173441" y="191310"/>
                      </a:lnTo>
                      <a:lnTo>
                        <a:pt x="175028" y="192586"/>
                      </a:lnTo>
                      <a:lnTo>
                        <a:pt x="178202" y="19990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SMARTInkShape-1515"/>
                <p:cNvSpPr/>
                <p:nvPr/>
              </p:nvSpPr>
              <p:spPr>
                <a:xfrm>
                  <a:off x="3150481" y="5200650"/>
                  <a:ext cx="121358" cy="2890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358" h="289096">
                      <a:moveTo>
                        <a:pt x="7057" y="0"/>
                      </a:moveTo>
                      <a:lnTo>
                        <a:pt x="3264" y="3792"/>
                      </a:lnTo>
                      <a:lnTo>
                        <a:pt x="1402" y="9887"/>
                      </a:lnTo>
                      <a:lnTo>
                        <a:pt x="0" y="40642"/>
                      </a:lnTo>
                      <a:lnTo>
                        <a:pt x="4840" y="75085"/>
                      </a:lnTo>
                      <a:lnTo>
                        <a:pt x="8735" y="110699"/>
                      </a:lnTo>
                      <a:lnTo>
                        <a:pt x="12581" y="139691"/>
                      </a:lnTo>
                      <a:lnTo>
                        <a:pt x="13987" y="173265"/>
                      </a:lnTo>
                      <a:lnTo>
                        <a:pt x="14158" y="204617"/>
                      </a:lnTo>
                      <a:lnTo>
                        <a:pt x="16304" y="230755"/>
                      </a:lnTo>
                      <a:lnTo>
                        <a:pt x="18310" y="243051"/>
                      </a:lnTo>
                      <a:lnTo>
                        <a:pt x="14666" y="276971"/>
                      </a:lnTo>
                      <a:lnTo>
                        <a:pt x="14407" y="281848"/>
                      </a:lnTo>
                      <a:lnTo>
                        <a:pt x="16409" y="286133"/>
                      </a:lnTo>
                      <a:lnTo>
                        <a:pt x="18054" y="288386"/>
                      </a:lnTo>
                      <a:lnTo>
                        <a:pt x="19151" y="289095"/>
                      </a:lnTo>
                      <a:lnTo>
                        <a:pt x="19882" y="288774"/>
                      </a:lnTo>
                      <a:lnTo>
                        <a:pt x="21055" y="286348"/>
                      </a:lnTo>
                      <a:lnTo>
                        <a:pt x="21342" y="251962"/>
                      </a:lnTo>
                      <a:lnTo>
                        <a:pt x="21344" y="216536"/>
                      </a:lnTo>
                      <a:lnTo>
                        <a:pt x="21344" y="188513"/>
                      </a:lnTo>
                      <a:lnTo>
                        <a:pt x="21344" y="157711"/>
                      </a:lnTo>
                      <a:lnTo>
                        <a:pt x="21344" y="128309"/>
                      </a:lnTo>
                      <a:lnTo>
                        <a:pt x="27047" y="93431"/>
                      </a:lnTo>
                      <a:lnTo>
                        <a:pt x="35817" y="58907"/>
                      </a:lnTo>
                      <a:lnTo>
                        <a:pt x="41270" y="45231"/>
                      </a:lnTo>
                      <a:lnTo>
                        <a:pt x="66297" y="19328"/>
                      </a:lnTo>
                      <a:lnTo>
                        <a:pt x="71221" y="16528"/>
                      </a:lnTo>
                      <a:lnTo>
                        <a:pt x="97631" y="8830"/>
                      </a:lnTo>
                      <a:lnTo>
                        <a:pt x="121357" y="714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SMARTInkShape-1516"/>
                <p:cNvSpPr/>
                <p:nvPr/>
              </p:nvSpPr>
              <p:spPr>
                <a:xfrm>
                  <a:off x="2928938" y="5272088"/>
                  <a:ext cx="214313" cy="1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13" h="14288">
                      <a:moveTo>
                        <a:pt x="0" y="14287"/>
                      </a:moveTo>
                      <a:lnTo>
                        <a:pt x="0" y="8136"/>
                      </a:lnTo>
                      <a:lnTo>
                        <a:pt x="793" y="7805"/>
                      </a:lnTo>
                      <a:lnTo>
                        <a:pt x="3792" y="7437"/>
                      </a:lnTo>
                      <a:lnTo>
                        <a:pt x="7770" y="9391"/>
                      </a:lnTo>
                      <a:lnTo>
                        <a:pt x="9942" y="11023"/>
                      </a:lnTo>
                      <a:lnTo>
                        <a:pt x="20584" y="13320"/>
                      </a:lnTo>
                      <a:lnTo>
                        <a:pt x="49016" y="14096"/>
                      </a:lnTo>
                      <a:lnTo>
                        <a:pt x="82618" y="14249"/>
                      </a:lnTo>
                      <a:lnTo>
                        <a:pt x="111262" y="14276"/>
                      </a:lnTo>
                      <a:lnTo>
                        <a:pt x="142275" y="14285"/>
                      </a:lnTo>
                      <a:lnTo>
                        <a:pt x="175741" y="8136"/>
                      </a:lnTo>
                      <a:lnTo>
                        <a:pt x="214312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SMARTInkShape-1517"/>
                <p:cNvSpPr/>
                <p:nvPr/>
              </p:nvSpPr>
              <p:spPr>
                <a:xfrm>
                  <a:off x="2684401" y="5236406"/>
                  <a:ext cx="108806" cy="2249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8806" h="224993">
                      <a:moveTo>
                        <a:pt x="15937" y="135694"/>
                      </a:moveTo>
                      <a:lnTo>
                        <a:pt x="47064" y="134900"/>
                      </a:lnTo>
                      <a:lnTo>
                        <a:pt x="71468" y="121221"/>
                      </a:lnTo>
                      <a:lnTo>
                        <a:pt x="96424" y="101448"/>
                      </a:lnTo>
                      <a:lnTo>
                        <a:pt x="105881" y="83354"/>
                      </a:lnTo>
                      <a:lnTo>
                        <a:pt x="108228" y="69763"/>
                      </a:lnTo>
                      <a:lnTo>
                        <a:pt x="108772" y="41759"/>
                      </a:lnTo>
                      <a:lnTo>
                        <a:pt x="102652" y="20121"/>
                      </a:lnTo>
                      <a:lnTo>
                        <a:pt x="97868" y="14742"/>
                      </a:lnTo>
                      <a:lnTo>
                        <a:pt x="83053" y="3203"/>
                      </a:lnTo>
                      <a:lnTo>
                        <a:pt x="75599" y="922"/>
                      </a:lnTo>
                      <a:lnTo>
                        <a:pt x="62574" y="0"/>
                      </a:lnTo>
                      <a:lnTo>
                        <a:pt x="52333" y="3766"/>
                      </a:lnTo>
                      <a:lnTo>
                        <a:pt x="37771" y="14437"/>
                      </a:lnTo>
                      <a:lnTo>
                        <a:pt x="35255" y="16756"/>
                      </a:lnTo>
                      <a:lnTo>
                        <a:pt x="32460" y="23566"/>
                      </a:lnTo>
                      <a:lnTo>
                        <a:pt x="31715" y="27604"/>
                      </a:lnTo>
                      <a:lnTo>
                        <a:pt x="19112" y="50160"/>
                      </a:lnTo>
                      <a:lnTo>
                        <a:pt x="10561" y="80678"/>
                      </a:lnTo>
                      <a:lnTo>
                        <a:pt x="7991" y="94573"/>
                      </a:lnTo>
                      <a:lnTo>
                        <a:pt x="0" y="119453"/>
                      </a:lnTo>
                      <a:lnTo>
                        <a:pt x="1601" y="142259"/>
                      </a:lnTo>
                      <a:lnTo>
                        <a:pt x="11481" y="174688"/>
                      </a:lnTo>
                      <a:lnTo>
                        <a:pt x="32353" y="207514"/>
                      </a:lnTo>
                      <a:lnTo>
                        <a:pt x="36406" y="212150"/>
                      </a:lnTo>
                      <a:lnTo>
                        <a:pt x="45142" y="217299"/>
                      </a:lnTo>
                      <a:lnTo>
                        <a:pt x="68407" y="224992"/>
                      </a:lnTo>
                      <a:lnTo>
                        <a:pt x="102635" y="221605"/>
                      </a:lnTo>
                      <a:lnTo>
                        <a:pt x="108805" y="22141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SMARTInkShape-1518"/>
                <p:cNvSpPr/>
                <p:nvPr/>
              </p:nvSpPr>
              <p:spPr>
                <a:xfrm>
                  <a:off x="2500313" y="5200650"/>
                  <a:ext cx="135732" cy="26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2" h="264288">
                      <a:moveTo>
                        <a:pt x="0" y="35719"/>
                      </a:moveTo>
                      <a:lnTo>
                        <a:pt x="0" y="46361"/>
                      </a:lnTo>
                      <a:lnTo>
                        <a:pt x="2116" y="50503"/>
                      </a:lnTo>
                      <a:lnTo>
                        <a:pt x="11391" y="62772"/>
                      </a:lnTo>
                      <a:lnTo>
                        <a:pt x="24117" y="97758"/>
                      </a:lnTo>
                      <a:lnTo>
                        <a:pt x="32604" y="116706"/>
                      </a:lnTo>
                      <a:lnTo>
                        <a:pt x="41148" y="150168"/>
                      </a:lnTo>
                      <a:lnTo>
                        <a:pt x="50138" y="177360"/>
                      </a:lnTo>
                      <a:lnTo>
                        <a:pt x="59557" y="208865"/>
                      </a:lnTo>
                      <a:lnTo>
                        <a:pt x="71440" y="233224"/>
                      </a:lnTo>
                      <a:lnTo>
                        <a:pt x="73821" y="236445"/>
                      </a:lnTo>
                      <a:lnTo>
                        <a:pt x="76465" y="244258"/>
                      </a:lnTo>
                      <a:lnTo>
                        <a:pt x="77170" y="248563"/>
                      </a:lnTo>
                      <a:lnTo>
                        <a:pt x="78434" y="251434"/>
                      </a:lnTo>
                      <a:lnTo>
                        <a:pt x="80071" y="253348"/>
                      </a:lnTo>
                      <a:lnTo>
                        <a:pt x="81955" y="254623"/>
                      </a:lnTo>
                      <a:lnTo>
                        <a:pt x="83211" y="256267"/>
                      </a:lnTo>
                      <a:lnTo>
                        <a:pt x="85695" y="264212"/>
                      </a:lnTo>
                      <a:lnTo>
                        <a:pt x="89508" y="264287"/>
                      </a:lnTo>
                      <a:lnTo>
                        <a:pt x="93492" y="260071"/>
                      </a:lnTo>
                      <a:lnTo>
                        <a:pt x="97114" y="252906"/>
                      </a:lnTo>
                      <a:lnTo>
                        <a:pt x="99758" y="223672"/>
                      </a:lnTo>
                      <a:lnTo>
                        <a:pt x="102079" y="188057"/>
                      </a:lnTo>
                      <a:lnTo>
                        <a:pt x="106487" y="155234"/>
                      </a:lnTo>
                      <a:lnTo>
                        <a:pt x="107068" y="121190"/>
                      </a:lnTo>
                      <a:lnTo>
                        <a:pt x="112798" y="91346"/>
                      </a:lnTo>
                      <a:lnTo>
                        <a:pt x="115220" y="77111"/>
                      </a:lnTo>
                      <a:lnTo>
                        <a:pt x="125476" y="46335"/>
                      </a:lnTo>
                      <a:lnTo>
                        <a:pt x="128971" y="25211"/>
                      </a:lnTo>
                      <a:lnTo>
                        <a:pt x="134160" y="14563"/>
                      </a:lnTo>
                      <a:lnTo>
                        <a:pt x="135731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SMARTInkShape-1519"/>
                <p:cNvSpPr/>
                <p:nvPr/>
              </p:nvSpPr>
              <p:spPr>
                <a:xfrm>
                  <a:off x="2393156" y="5193506"/>
                  <a:ext cx="7145" cy="142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4289">
                      <a:moveTo>
                        <a:pt x="7144" y="14288"/>
                      </a:moveTo>
                      <a:lnTo>
                        <a:pt x="7144" y="8137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SMARTInkShape-1520"/>
                <p:cNvSpPr/>
                <p:nvPr/>
              </p:nvSpPr>
              <p:spPr>
                <a:xfrm>
                  <a:off x="2428875" y="5293519"/>
                  <a:ext cx="21432" cy="200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2" h="200026">
                      <a:moveTo>
                        <a:pt x="0" y="0"/>
                      </a:moveTo>
                      <a:lnTo>
                        <a:pt x="0" y="10642"/>
                      </a:lnTo>
                      <a:lnTo>
                        <a:pt x="2117" y="14784"/>
                      </a:lnTo>
                      <a:lnTo>
                        <a:pt x="4910" y="19271"/>
                      </a:lnTo>
                      <a:lnTo>
                        <a:pt x="6151" y="23911"/>
                      </a:lnTo>
                      <a:lnTo>
                        <a:pt x="7013" y="54811"/>
                      </a:lnTo>
                      <a:lnTo>
                        <a:pt x="7132" y="89753"/>
                      </a:lnTo>
                      <a:lnTo>
                        <a:pt x="7142" y="120828"/>
                      </a:lnTo>
                      <a:lnTo>
                        <a:pt x="13294" y="154309"/>
                      </a:lnTo>
                      <a:lnTo>
                        <a:pt x="14885" y="168034"/>
                      </a:lnTo>
                      <a:lnTo>
                        <a:pt x="19139" y="176699"/>
                      </a:lnTo>
                      <a:lnTo>
                        <a:pt x="21431" y="20002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SMARTInkShape-1521"/>
                <p:cNvSpPr/>
                <p:nvPr/>
              </p:nvSpPr>
              <p:spPr>
                <a:xfrm>
                  <a:off x="2193343" y="5286433"/>
                  <a:ext cx="184409" cy="2141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4409" h="214150">
                      <a:moveTo>
                        <a:pt x="128376" y="7086"/>
                      </a:moveTo>
                      <a:lnTo>
                        <a:pt x="118433" y="7086"/>
                      </a:lnTo>
                      <a:lnTo>
                        <a:pt x="88849" y="383"/>
                      </a:lnTo>
                      <a:lnTo>
                        <a:pt x="57230" y="0"/>
                      </a:lnTo>
                      <a:lnTo>
                        <a:pt x="41855" y="753"/>
                      </a:lnTo>
                      <a:lnTo>
                        <a:pt x="34889" y="3742"/>
                      </a:lnTo>
                      <a:lnTo>
                        <a:pt x="5228" y="26160"/>
                      </a:lnTo>
                      <a:lnTo>
                        <a:pt x="505" y="34253"/>
                      </a:lnTo>
                      <a:lnTo>
                        <a:pt x="0" y="42829"/>
                      </a:lnTo>
                      <a:lnTo>
                        <a:pt x="1999" y="48901"/>
                      </a:lnTo>
                      <a:lnTo>
                        <a:pt x="16586" y="66556"/>
                      </a:lnTo>
                      <a:lnTo>
                        <a:pt x="41996" y="83282"/>
                      </a:lnTo>
                      <a:lnTo>
                        <a:pt x="74334" y="95191"/>
                      </a:lnTo>
                      <a:lnTo>
                        <a:pt x="89802" y="105511"/>
                      </a:lnTo>
                      <a:lnTo>
                        <a:pt x="103541" y="116771"/>
                      </a:lnTo>
                      <a:lnTo>
                        <a:pt x="136601" y="135542"/>
                      </a:lnTo>
                      <a:lnTo>
                        <a:pt x="153771" y="147562"/>
                      </a:lnTo>
                      <a:lnTo>
                        <a:pt x="161477" y="155512"/>
                      </a:lnTo>
                      <a:lnTo>
                        <a:pt x="176252" y="178094"/>
                      </a:lnTo>
                      <a:lnTo>
                        <a:pt x="176962" y="180622"/>
                      </a:lnTo>
                      <a:lnTo>
                        <a:pt x="178229" y="182308"/>
                      </a:lnTo>
                      <a:lnTo>
                        <a:pt x="183011" y="185474"/>
                      </a:lnTo>
                      <a:lnTo>
                        <a:pt x="184408" y="189028"/>
                      </a:lnTo>
                      <a:lnTo>
                        <a:pt x="181402" y="199283"/>
                      </a:lnTo>
                      <a:lnTo>
                        <a:pt x="179602" y="201892"/>
                      </a:lnTo>
                      <a:lnTo>
                        <a:pt x="166374" y="211562"/>
                      </a:lnTo>
                      <a:lnTo>
                        <a:pt x="159302" y="213457"/>
                      </a:lnTo>
                      <a:lnTo>
                        <a:pt x="139837" y="214149"/>
                      </a:lnTo>
                      <a:lnTo>
                        <a:pt x="104677" y="206973"/>
                      </a:lnTo>
                      <a:lnTo>
                        <a:pt x="79003" y="200447"/>
                      </a:lnTo>
                      <a:lnTo>
                        <a:pt x="76411" y="200287"/>
                      </a:lnTo>
                      <a:lnTo>
                        <a:pt x="71414" y="197992"/>
                      </a:lnTo>
                      <a:lnTo>
                        <a:pt x="66547" y="195121"/>
                      </a:lnTo>
                      <a:lnTo>
                        <a:pt x="56938" y="19282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SMARTInkShape-1522"/>
                <p:cNvSpPr/>
                <p:nvPr/>
              </p:nvSpPr>
              <p:spPr>
                <a:xfrm>
                  <a:off x="2007433" y="5286462"/>
                  <a:ext cx="163847" cy="2323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847" h="232368">
                      <a:moveTo>
                        <a:pt x="114261" y="7057"/>
                      </a:moveTo>
                      <a:lnTo>
                        <a:pt x="110468" y="7057"/>
                      </a:lnTo>
                      <a:lnTo>
                        <a:pt x="106490" y="4940"/>
                      </a:lnTo>
                      <a:lnTo>
                        <a:pt x="102076" y="2147"/>
                      </a:lnTo>
                      <a:lnTo>
                        <a:pt x="94334" y="575"/>
                      </a:lnTo>
                      <a:lnTo>
                        <a:pt x="77143" y="0"/>
                      </a:lnTo>
                      <a:lnTo>
                        <a:pt x="43249" y="12103"/>
                      </a:lnTo>
                      <a:lnTo>
                        <a:pt x="10283" y="33258"/>
                      </a:lnTo>
                      <a:lnTo>
                        <a:pt x="1477" y="41366"/>
                      </a:lnTo>
                      <a:lnTo>
                        <a:pt x="635" y="44265"/>
                      </a:lnTo>
                      <a:lnTo>
                        <a:pt x="0" y="59531"/>
                      </a:lnTo>
                      <a:lnTo>
                        <a:pt x="2095" y="64246"/>
                      </a:lnTo>
                      <a:lnTo>
                        <a:pt x="3765" y="66614"/>
                      </a:lnTo>
                      <a:lnTo>
                        <a:pt x="7737" y="69245"/>
                      </a:lnTo>
                      <a:lnTo>
                        <a:pt x="39904" y="81170"/>
                      </a:lnTo>
                      <a:lnTo>
                        <a:pt x="72762" y="98981"/>
                      </a:lnTo>
                      <a:lnTo>
                        <a:pt x="93746" y="111968"/>
                      </a:lnTo>
                      <a:lnTo>
                        <a:pt x="126435" y="141498"/>
                      </a:lnTo>
                      <a:lnTo>
                        <a:pt x="139567" y="154763"/>
                      </a:lnTo>
                      <a:lnTo>
                        <a:pt x="162135" y="185507"/>
                      </a:lnTo>
                      <a:lnTo>
                        <a:pt x="163846" y="195147"/>
                      </a:lnTo>
                      <a:lnTo>
                        <a:pt x="161963" y="199925"/>
                      </a:lnTo>
                      <a:lnTo>
                        <a:pt x="159274" y="204695"/>
                      </a:lnTo>
                      <a:lnTo>
                        <a:pt x="158079" y="209461"/>
                      </a:lnTo>
                      <a:lnTo>
                        <a:pt x="156967" y="211049"/>
                      </a:lnTo>
                      <a:lnTo>
                        <a:pt x="155431" y="212108"/>
                      </a:lnTo>
                      <a:lnTo>
                        <a:pt x="151609" y="214078"/>
                      </a:lnTo>
                      <a:lnTo>
                        <a:pt x="136563" y="224045"/>
                      </a:lnTo>
                      <a:lnTo>
                        <a:pt x="109557" y="232367"/>
                      </a:lnTo>
                      <a:lnTo>
                        <a:pt x="73866" y="227850"/>
                      </a:lnTo>
                      <a:lnTo>
                        <a:pt x="38181" y="215307"/>
                      </a:lnTo>
                      <a:lnTo>
                        <a:pt x="28536" y="21422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SMARTInkShape-1523"/>
                <p:cNvSpPr/>
                <p:nvPr/>
              </p:nvSpPr>
              <p:spPr>
                <a:xfrm>
                  <a:off x="1818397" y="5288771"/>
                  <a:ext cx="131848" cy="21906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1848" h="219061">
                      <a:moveTo>
                        <a:pt x="103272" y="90473"/>
                      </a:moveTo>
                      <a:lnTo>
                        <a:pt x="103272" y="80530"/>
                      </a:lnTo>
                      <a:lnTo>
                        <a:pt x="101155" y="76000"/>
                      </a:lnTo>
                      <a:lnTo>
                        <a:pt x="98362" y="71340"/>
                      </a:lnTo>
                      <a:lnTo>
                        <a:pt x="96569" y="61881"/>
                      </a:lnTo>
                      <a:lnTo>
                        <a:pt x="96215" y="52370"/>
                      </a:lnTo>
                      <a:lnTo>
                        <a:pt x="94050" y="47609"/>
                      </a:lnTo>
                      <a:lnTo>
                        <a:pt x="84742" y="35704"/>
                      </a:lnTo>
                      <a:lnTo>
                        <a:pt x="80297" y="26179"/>
                      </a:lnTo>
                      <a:lnTo>
                        <a:pt x="61289" y="5718"/>
                      </a:lnTo>
                      <a:lnTo>
                        <a:pt x="54715" y="1210"/>
                      </a:lnTo>
                      <a:lnTo>
                        <a:pt x="51850" y="9"/>
                      </a:lnTo>
                      <a:lnTo>
                        <a:pt x="49147" y="0"/>
                      </a:lnTo>
                      <a:lnTo>
                        <a:pt x="34272" y="5021"/>
                      </a:lnTo>
                      <a:lnTo>
                        <a:pt x="29478" y="8309"/>
                      </a:lnTo>
                      <a:lnTo>
                        <a:pt x="22317" y="18414"/>
                      </a:lnTo>
                      <a:lnTo>
                        <a:pt x="10381" y="52968"/>
                      </a:lnTo>
                      <a:lnTo>
                        <a:pt x="2080" y="88121"/>
                      </a:lnTo>
                      <a:lnTo>
                        <a:pt x="92" y="93667"/>
                      </a:lnTo>
                      <a:lnTo>
                        <a:pt x="0" y="106180"/>
                      </a:lnTo>
                      <a:lnTo>
                        <a:pt x="2830" y="139872"/>
                      </a:lnTo>
                      <a:lnTo>
                        <a:pt x="5291" y="163437"/>
                      </a:lnTo>
                      <a:lnTo>
                        <a:pt x="13896" y="195912"/>
                      </a:lnTo>
                      <a:lnTo>
                        <a:pt x="24837" y="211376"/>
                      </a:lnTo>
                      <a:lnTo>
                        <a:pt x="29518" y="215645"/>
                      </a:lnTo>
                      <a:lnTo>
                        <a:pt x="37575" y="218611"/>
                      </a:lnTo>
                      <a:lnTo>
                        <a:pt x="42355" y="218927"/>
                      </a:lnTo>
                      <a:lnTo>
                        <a:pt x="46564" y="216884"/>
                      </a:lnTo>
                      <a:lnTo>
                        <a:pt x="48798" y="215229"/>
                      </a:lnTo>
                      <a:lnTo>
                        <a:pt x="69942" y="182210"/>
                      </a:lnTo>
                      <a:lnTo>
                        <a:pt x="72584" y="174637"/>
                      </a:lnTo>
                      <a:lnTo>
                        <a:pt x="78072" y="156840"/>
                      </a:lnTo>
                      <a:lnTo>
                        <a:pt x="86999" y="133295"/>
                      </a:lnTo>
                      <a:lnTo>
                        <a:pt x="90513" y="119035"/>
                      </a:lnTo>
                      <a:lnTo>
                        <a:pt x="94464" y="104757"/>
                      </a:lnTo>
                      <a:lnTo>
                        <a:pt x="96085" y="70717"/>
                      </a:lnTo>
                      <a:lnTo>
                        <a:pt x="96119" y="59847"/>
                      </a:lnTo>
                      <a:lnTo>
                        <a:pt x="96916" y="58150"/>
                      </a:lnTo>
                      <a:lnTo>
                        <a:pt x="98241" y="57018"/>
                      </a:lnTo>
                      <a:lnTo>
                        <a:pt x="102278" y="55201"/>
                      </a:lnTo>
                      <a:lnTo>
                        <a:pt x="102609" y="55846"/>
                      </a:lnTo>
                      <a:lnTo>
                        <a:pt x="103260" y="89670"/>
                      </a:lnTo>
                      <a:lnTo>
                        <a:pt x="103271" y="124632"/>
                      </a:lnTo>
                      <a:lnTo>
                        <a:pt x="103272" y="156746"/>
                      </a:lnTo>
                      <a:lnTo>
                        <a:pt x="105388" y="192149"/>
                      </a:lnTo>
                      <a:lnTo>
                        <a:pt x="109423" y="208012"/>
                      </a:lnTo>
                      <a:lnTo>
                        <a:pt x="114208" y="212298"/>
                      </a:lnTo>
                      <a:lnTo>
                        <a:pt x="120832" y="216055"/>
                      </a:lnTo>
                      <a:lnTo>
                        <a:pt x="131847" y="21906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SMARTInkShape-Group469"/>
              <p:cNvGrpSpPr/>
              <p:nvPr/>
            </p:nvGrpSpPr>
            <p:grpSpPr>
              <a:xfrm>
                <a:off x="4714877" y="5150736"/>
                <a:ext cx="664008" cy="242796"/>
                <a:chOff x="4714877" y="5150736"/>
                <a:chExt cx="664008" cy="242796"/>
              </a:xfrm>
            </p:grpSpPr>
            <p:sp>
              <p:nvSpPr>
                <p:cNvPr id="30" name="SMARTInkShape-1525"/>
                <p:cNvSpPr/>
                <p:nvPr/>
              </p:nvSpPr>
              <p:spPr>
                <a:xfrm>
                  <a:off x="5258606" y="5193888"/>
                  <a:ext cx="120279" cy="1780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279" h="178096">
                      <a:moveTo>
                        <a:pt x="63488" y="13906"/>
                      </a:moveTo>
                      <a:lnTo>
                        <a:pt x="59696" y="10114"/>
                      </a:lnTo>
                      <a:lnTo>
                        <a:pt x="57833" y="6135"/>
                      </a:lnTo>
                      <a:lnTo>
                        <a:pt x="57337" y="3963"/>
                      </a:lnTo>
                      <a:lnTo>
                        <a:pt x="56212" y="2515"/>
                      </a:lnTo>
                      <a:lnTo>
                        <a:pt x="52846" y="905"/>
                      </a:lnTo>
                      <a:lnTo>
                        <a:pt x="42696" y="0"/>
                      </a:lnTo>
                      <a:lnTo>
                        <a:pt x="36255" y="1905"/>
                      </a:lnTo>
                      <a:lnTo>
                        <a:pt x="29953" y="4603"/>
                      </a:lnTo>
                      <a:lnTo>
                        <a:pt x="21861" y="5803"/>
                      </a:lnTo>
                      <a:lnTo>
                        <a:pt x="12972" y="10570"/>
                      </a:lnTo>
                      <a:lnTo>
                        <a:pt x="8379" y="14063"/>
                      </a:lnTo>
                      <a:lnTo>
                        <a:pt x="3276" y="22178"/>
                      </a:lnTo>
                      <a:lnTo>
                        <a:pt x="0" y="36530"/>
                      </a:lnTo>
                      <a:lnTo>
                        <a:pt x="7018" y="52095"/>
                      </a:lnTo>
                      <a:lnTo>
                        <a:pt x="14842" y="60777"/>
                      </a:lnTo>
                      <a:lnTo>
                        <a:pt x="33358" y="75405"/>
                      </a:lnTo>
                      <a:lnTo>
                        <a:pt x="56639" y="87670"/>
                      </a:lnTo>
                      <a:lnTo>
                        <a:pt x="90050" y="115591"/>
                      </a:lnTo>
                      <a:lnTo>
                        <a:pt x="96724" y="123393"/>
                      </a:lnTo>
                      <a:lnTo>
                        <a:pt x="107820" y="132248"/>
                      </a:lnTo>
                      <a:lnTo>
                        <a:pt x="116539" y="148572"/>
                      </a:lnTo>
                      <a:lnTo>
                        <a:pt x="120278" y="162211"/>
                      </a:lnTo>
                      <a:lnTo>
                        <a:pt x="118361" y="165279"/>
                      </a:lnTo>
                      <a:lnTo>
                        <a:pt x="110663" y="173717"/>
                      </a:lnTo>
                      <a:lnTo>
                        <a:pt x="104033" y="176214"/>
                      </a:lnTo>
                      <a:lnTo>
                        <a:pt x="72877" y="178095"/>
                      </a:lnTo>
                      <a:lnTo>
                        <a:pt x="53936" y="177395"/>
                      </a:lnTo>
                      <a:lnTo>
                        <a:pt x="19169" y="166355"/>
                      </a:lnTo>
                      <a:lnTo>
                        <a:pt x="14373" y="163851"/>
                      </a:lnTo>
                      <a:lnTo>
                        <a:pt x="6338" y="15678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SMARTInkShape-1526"/>
                <p:cNvSpPr/>
                <p:nvPr/>
              </p:nvSpPr>
              <p:spPr>
                <a:xfrm>
                  <a:off x="5014913" y="5180543"/>
                  <a:ext cx="185289" cy="1701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289" h="170127">
                      <a:moveTo>
                        <a:pt x="0" y="62970"/>
                      </a:moveTo>
                      <a:lnTo>
                        <a:pt x="3792" y="62970"/>
                      </a:lnTo>
                      <a:lnTo>
                        <a:pt x="7770" y="65086"/>
                      </a:lnTo>
                      <a:lnTo>
                        <a:pt x="9942" y="66762"/>
                      </a:lnTo>
                      <a:lnTo>
                        <a:pt x="16590" y="68624"/>
                      </a:lnTo>
                      <a:lnTo>
                        <a:pt x="48221" y="69917"/>
                      </a:lnTo>
                      <a:lnTo>
                        <a:pt x="80596" y="70096"/>
                      </a:lnTo>
                      <a:lnTo>
                        <a:pt x="102057" y="67993"/>
                      </a:lnTo>
                      <a:lnTo>
                        <a:pt x="131746" y="61294"/>
                      </a:lnTo>
                      <a:lnTo>
                        <a:pt x="166400" y="50336"/>
                      </a:lnTo>
                      <a:lnTo>
                        <a:pt x="180623" y="39061"/>
                      </a:lnTo>
                      <a:lnTo>
                        <a:pt x="183464" y="34352"/>
                      </a:lnTo>
                      <a:lnTo>
                        <a:pt x="185288" y="24861"/>
                      </a:lnTo>
                      <a:lnTo>
                        <a:pt x="183421" y="20103"/>
                      </a:lnTo>
                      <a:lnTo>
                        <a:pt x="179547" y="14374"/>
                      </a:lnTo>
                      <a:lnTo>
                        <a:pt x="155073" y="1655"/>
                      </a:lnTo>
                      <a:lnTo>
                        <a:pt x="148825" y="0"/>
                      </a:lnTo>
                      <a:lnTo>
                        <a:pt x="141285" y="1381"/>
                      </a:lnTo>
                      <a:lnTo>
                        <a:pt x="121931" y="7547"/>
                      </a:lnTo>
                      <a:lnTo>
                        <a:pt x="108222" y="19478"/>
                      </a:lnTo>
                      <a:lnTo>
                        <a:pt x="86997" y="54039"/>
                      </a:lnTo>
                      <a:lnTo>
                        <a:pt x="75334" y="78345"/>
                      </a:lnTo>
                      <a:lnTo>
                        <a:pt x="71950" y="110865"/>
                      </a:lnTo>
                      <a:lnTo>
                        <a:pt x="75382" y="129989"/>
                      </a:lnTo>
                      <a:lnTo>
                        <a:pt x="81426" y="141917"/>
                      </a:lnTo>
                      <a:lnTo>
                        <a:pt x="95290" y="158043"/>
                      </a:lnTo>
                      <a:lnTo>
                        <a:pt x="106198" y="165311"/>
                      </a:lnTo>
                      <a:lnTo>
                        <a:pt x="128587" y="17012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SMARTInkShape-1527"/>
                <p:cNvSpPr/>
                <p:nvPr/>
              </p:nvSpPr>
              <p:spPr>
                <a:xfrm>
                  <a:off x="4915354" y="5158108"/>
                  <a:ext cx="127912" cy="2207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912" h="220718">
                      <a:moveTo>
                        <a:pt x="99559" y="13967"/>
                      </a:moveTo>
                      <a:lnTo>
                        <a:pt x="99559" y="10175"/>
                      </a:lnTo>
                      <a:lnTo>
                        <a:pt x="98765" y="9057"/>
                      </a:lnTo>
                      <a:lnTo>
                        <a:pt x="97442" y="8313"/>
                      </a:lnTo>
                      <a:lnTo>
                        <a:pt x="95766" y="7816"/>
                      </a:lnTo>
                      <a:lnTo>
                        <a:pt x="85086" y="1300"/>
                      </a:lnTo>
                      <a:lnTo>
                        <a:pt x="71917" y="0"/>
                      </a:lnTo>
                      <a:lnTo>
                        <a:pt x="65313" y="1938"/>
                      </a:lnTo>
                      <a:lnTo>
                        <a:pt x="58938" y="4652"/>
                      </a:lnTo>
                      <a:lnTo>
                        <a:pt x="37314" y="10330"/>
                      </a:lnTo>
                      <a:lnTo>
                        <a:pt x="4718" y="31364"/>
                      </a:lnTo>
                      <a:lnTo>
                        <a:pt x="1845" y="35722"/>
                      </a:lnTo>
                      <a:lnTo>
                        <a:pt x="227" y="42638"/>
                      </a:lnTo>
                      <a:lnTo>
                        <a:pt x="0" y="44987"/>
                      </a:lnTo>
                      <a:lnTo>
                        <a:pt x="1864" y="49714"/>
                      </a:lnTo>
                      <a:lnTo>
                        <a:pt x="16350" y="66356"/>
                      </a:lnTo>
                      <a:lnTo>
                        <a:pt x="49744" y="91059"/>
                      </a:lnTo>
                      <a:lnTo>
                        <a:pt x="82901" y="119073"/>
                      </a:lnTo>
                      <a:lnTo>
                        <a:pt x="111318" y="148777"/>
                      </a:lnTo>
                      <a:lnTo>
                        <a:pt x="124341" y="173623"/>
                      </a:lnTo>
                      <a:lnTo>
                        <a:pt x="127634" y="189567"/>
                      </a:lnTo>
                      <a:lnTo>
                        <a:pt x="127911" y="194670"/>
                      </a:lnTo>
                      <a:lnTo>
                        <a:pt x="125918" y="199584"/>
                      </a:lnTo>
                      <a:lnTo>
                        <a:pt x="111335" y="216366"/>
                      </a:lnTo>
                      <a:lnTo>
                        <a:pt x="104528" y="219016"/>
                      </a:lnTo>
                      <a:lnTo>
                        <a:pt x="91015" y="220717"/>
                      </a:lnTo>
                      <a:lnTo>
                        <a:pt x="85707" y="218833"/>
                      </a:lnTo>
                      <a:lnTo>
                        <a:pt x="53260" y="201202"/>
                      </a:lnTo>
                      <a:lnTo>
                        <a:pt x="22030" y="180826"/>
                      </a:lnTo>
                      <a:lnTo>
                        <a:pt x="13834" y="17827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SMARTInkShape-1528"/>
                <p:cNvSpPr/>
                <p:nvPr/>
              </p:nvSpPr>
              <p:spPr>
                <a:xfrm>
                  <a:off x="4714877" y="5150736"/>
                  <a:ext cx="171449" cy="2427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1449" h="242796">
                      <a:moveTo>
                        <a:pt x="7142" y="14195"/>
                      </a:moveTo>
                      <a:lnTo>
                        <a:pt x="7142" y="21780"/>
                      </a:lnTo>
                      <a:lnTo>
                        <a:pt x="5025" y="27621"/>
                      </a:lnTo>
                      <a:lnTo>
                        <a:pt x="3350" y="30289"/>
                      </a:lnTo>
                      <a:lnTo>
                        <a:pt x="991" y="41630"/>
                      </a:lnTo>
                      <a:lnTo>
                        <a:pt x="56" y="74593"/>
                      </a:lnTo>
                      <a:lnTo>
                        <a:pt x="6" y="107492"/>
                      </a:lnTo>
                      <a:lnTo>
                        <a:pt x="0" y="136206"/>
                      </a:lnTo>
                      <a:lnTo>
                        <a:pt x="5653" y="169865"/>
                      </a:lnTo>
                      <a:lnTo>
                        <a:pt x="8068" y="181807"/>
                      </a:lnTo>
                      <a:lnTo>
                        <a:pt x="18352" y="203999"/>
                      </a:lnTo>
                      <a:lnTo>
                        <a:pt x="33116" y="218921"/>
                      </a:lnTo>
                      <a:lnTo>
                        <a:pt x="46323" y="220640"/>
                      </a:lnTo>
                      <a:lnTo>
                        <a:pt x="54454" y="218925"/>
                      </a:lnTo>
                      <a:lnTo>
                        <a:pt x="73725" y="207565"/>
                      </a:lnTo>
                      <a:lnTo>
                        <a:pt x="85961" y="194609"/>
                      </a:lnTo>
                      <a:lnTo>
                        <a:pt x="99728" y="169167"/>
                      </a:lnTo>
                      <a:lnTo>
                        <a:pt x="111880" y="136144"/>
                      </a:lnTo>
                      <a:lnTo>
                        <a:pt x="118256" y="119032"/>
                      </a:lnTo>
                      <a:lnTo>
                        <a:pt x="124815" y="89120"/>
                      </a:lnTo>
                      <a:lnTo>
                        <a:pt x="128089" y="58693"/>
                      </a:lnTo>
                      <a:lnTo>
                        <a:pt x="128566" y="23137"/>
                      </a:lnTo>
                      <a:lnTo>
                        <a:pt x="128586" y="0"/>
                      </a:lnTo>
                      <a:lnTo>
                        <a:pt x="128586" y="34820"/>
                      </a:lnTo>
                      <a:lnTo>
                        <a:pt x="130702" y="66247"/>
                      </a:lnTo>
                      <a:lnTo>
                        <a:pt x="135067" y="100189"/>
                      </a:lnTo>
                      <a:lnTo>
                        <a:pt x="139434" y="135675"/>
                      </a:lnTo>
                      <a:lnTo>
                        <a:pt x="146363" y="168561"/>
                      </a:lnTo>
                      <a:lnTo>
                        <a:pt x="153488" y="203666"/>
                      </a:lnTo>
                      <a:lnTo>
                        <a:pt x="160631" y="227029"/>
                      </a:lnTo>
                      <a:lnTo>
                        <a:pt x="171448" y="24279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SMARTInkShape-Group470"/>
              <p:cNvGrpSpPr/>
              <p:nvPr/>
            </p:nvGrpSpPr>
            <p:grpSpPr>
              <a:xfrm>
                <a:off x="5593556" y="5036344"/>
                <a:ext cx="453950" cy="478338"/>
                <a:chOff x="5593556" y="5036344"/>
                <a:chExt cx="453950" cy="478338"/>
              </a:xfrm>
            </p:grpSpPr>
            <p:sp>
              <p:nvSpPr>
                <p:cNvPr id="35" name="SMARTInkShape-1529"/>
                <p:cNvSpPr/>
                <p:nvPr/>
              </p:nvSpPr>
              <p:spPr>
                <a:xfrm>
                  <a:off x="5664994" y="5500688"/>
                  <a:ext cx="278607" cy="13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78607" h="13994">
                      <a:moveTo>
                        <a:pt x="0" y="0"/>
                      </a:moveTo>
                      <a:lnTo>
                        <a:pt x="31921" y="0"/>
                      </a:lnTo>
                      <a:lnTo>
                        <a:pt x="67362" y="0"/>
                      </a:lnTo>
                      <a:lnTo>
                        <a:pt x="100220" y="0"/>
                      </a:lnTo>
                      <a:lnTo>
                        <a:pt x="116037" y="793"/>
                      </a:lnTo>
                      <a:lnTo>
                        <a:pt x="150109" y="6481"/>
                      </a:lnTo>
                      <a:lnTo>
                        <a:pt x="181568" y="7085"/>
                      </a:lnTo>
                      <a:lnTo>
                        <a:pt x="216014" y="7138"/>
                      </a:lnTo>
                      <a:lnTo>
                        <a:pt x="229986" y="7935"/>
                      </a:lnTo>
                      <a:lnTo>
                        <a:pt x="244337" y="12797"/>
                      </a:lnTo>
                      <a:lnTo>
                        <a:pt x="258431" y="13993"/>
                      </a:lnTo>
                      <a:lnTo>
                        <a:pt x="263819" y="12039"/>
                      </a:lnTo>
                      <a:lnTo>
                        <a:pt x="269952" y="8111"/>
                      </a:lnTo>
                      <a:lnTo>
                        <a:pt x="278606" y="714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SMARTInkShape-1530"/>
                <p:cNvSpPr/>
                <p:nvPr/>
              </p:nvSpPr>
              <p:spPr>
                <a:xfrm>
                  <a:off x="5614988" y="5414975"/>
                  <a:ext cx="350044" cy="1427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0044" h="14276">
                      <a:moveTo>
                        <a:pt x="0" y="14275"/>
                      </a:moveTo>
                      <a:lnTo>
                        <a:pt x="33508" y="14275"/>
                      </a:lnTo>
                      <a:lnTo>
                        <a:pt x="61505" y="12158"/>
                      </a:lnTo>
                      <a:lnTo>
                        <a:pt x="86585" y="8124"/>
                      </a:lnTo>
                      <a:lnTo>
                        <a:pt x="115903" y="5145"/>
                      </a:lnTo>
                      <a:lnTo>
                        <a:pt x="149436" y="667"/>
                      </a:lnTo>
                      <a:lnTo>
                        <a:pt x="179614" y="77"/>
                      </a:lnTo>
                      <a:lnTo>
                        <a:pt x="212330" y="0"/>
                      </a:lnTo>
                      <a:lnTo>
                        <a:pt x="230129" y="2108"/>
                      </a:lnTo>
                      <a:lnTo>
                        <a:pt x="261269" y="6139"/>
                      </a:lnTo>
                      <a:lnTo>
                        <a:pt x="293981" y="7000"/>
                      </a:lnTo>
                      <a:lnTo>
                        <a:pt x="328080" y="7120"/>
                      </a:lnTo>
                      <a:lnTo>
                        <a:pt x="337107" y="7920"/>
                      </a:lnTo>
                      <a:lnTo>
                        <a:pt x="350043" y="1427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SMARTInkShape-1531"/>
                <p:cNvSpPr/>
                <p:nvPr/>
              </p:nvSpPr>
              <p:spPr>
                <a:xfrm>
                  <a:off x="5880316" y="5068699"/>
                  <a:ext cx="167190" cy="25665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7190" h="256652">
                      <a:moveTo>
                        <a:pt x="48997" y="31939"/>
                      </a:moveTo>
                      <a:lnTo>
                        <a:pt x="45204" y="31939"/>
                      </a:lnTo>
                      <a:lnTo>
                        <a:pt x="44087" y="32732"/>
                      </a:lnTo>
                      <a:lnTo>
                        <a:pt x="43342" y="34055"/>
                      </a:lnTo>
                      <a:lnTo>
                        <a:pt x="42846" y="35731"/>
                      </a:lnTo>
                      <a:lnTo>
                        <a:pt x="24817" y="66593"/>
                      </a:lnTo>
                      <a:lnTo>
                        <a:pt x="17050" y="83305"/>
                      </a:lnTo>
                      <a:lnTo>
                        <a:pt x="7844" y="117604"/>
                      </a:lnTo>
                      <a:lnTo>
                        <a:pt x="630" y="151888"/>
                      </a:lnTo>
                      <a:lnTo>
                        <a:pt x="0" y="186817"/>
                      </a:lnTo>
                      <a:lnTo>
                        <a:pt x="11194" y="220442"/>
                      </a:lnTo>
                      <a:lnTo>
                        <a:pt x="20480" y="242564"/>
                      </a:lnTo>
                      <a:lnTo>
                        <a:pt x="25210" y="248581"/>
                      </a:lnTo>
                      <a:lnTo>
                        <a:pt x="40886" y="256553"/>
                      </a:lnTo>
                      <a:lnTo>
                        <a:pt x="49625" y="256651"/>
                      </a:lnTo>
                      <a:lnTo>
                        <a:pt x="79743" y="249447"/>
                      </a:lnTo>
                      <a:lnTo>
                        <a:pt x="102783" y="233565"/>
                      </a:lnTo>
                      <a:lnTo>
                        <a:pt x="122621" y="213553"/>
                      </a:lnTo>
                      <a:lnTo>
                        <a:pt x="142810" y="179161"/>
                      </a:lnTo>
                      <a:lnTo>
                        <a:pt x="152694" y="158533"/>
                      </a:lnTo>
                      <a:lnTo>
                        <a:pt x="160759" y="124694"/>
                      </a:lnTo>
                      <a:lnTo>
                        <a:pt x="167189" y="89141"/>
                      </a:lnTo>
                      <a:lnTo>
                        <a:pt x="161477" y="53512"/>
                      </a:lnTo>
                      <a:lnTo>
                        <a:pt x="156932" y="43908"/>
                      </a:lnTo>
                      <a:lnTo>
                        <a:pt x="132603" y="15691"/>
                      </a:lnTo>
                      <a:lnTo>
                        <a:pt x="121482" y="8250"/>
                      </a:lnTo>
                      <a:lnTo>
                        <a:pt x="104066" y="0"/>
                      </a:lnTo>
                      <a:lnTo>
                        <a:pt x="94904" y="16"/>
                      </a:lnTo>
                      <a:lnTo>
                        <a:pt x="84481" y="2670"/>
                      </a:lnTo>
                      <a:lnTo>
                        <a:pt x="56140" y="1765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SMARTInkShape-1532"/>
                <p:cNvSpPr/>
                <p:nvPr/>
              </p:nvSpPr>
              <p:spPr>
                <a:xfrm>
                  <a:off x="5786438" y="5036344"/>
                  <a:ext cx="14288" cy="321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8" h="321470">
                      <a:moveTo>
                        <a:pt x="14287" y="0"/>
                      </a:moveTo>
                      <a:lnTo>
                        <a:pt x="13493" y="33371"/>
                      </a:lnTo>
                      <a:lnTo>
                        <a:pt x="8633" y="63594"/>
                      </a:lnTo>
                      <a:lnTo>
                        <a:pt x="7339" y="95011"/>
                      </a:lnTo>
                      <a:lnTo>
                        <a:pt x="5065" y="121867"/>
                      </a:lnTo>
                      <a:lnTo>
                        <a:pt x="667" y="152308"/>
                      </a:lnTo>
                      <a:lnTo>
                        <a:pt x="87" y="186039"/>
                      </a:lnTo>
                      <a:lnTo>
                        <a:pt x="26" y="214842"/>
                      </a:lnTo>
                      <a:lnTo>
                        <a:pt x="3" y="248533"/>
                      </a:lnTo>
                      <a:lnTo>
                        <a:pt x="0" y="282672"/>
                      </a:lnTo>
                      <a:lnTo>
                        <a:pt x="0" y="318233"/>
                      </a:lnTo>
                      <a:lnTo>
                        <a:pt x="0" y="32146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SMARTInkShape-1533"/>
                <p:cNvSpPr/>
                <p:nvPr/>
              </p:nvSpPr>
              <p:spPr>
                <a:xfrm>
                  <a:off x="5593556" y="5079331"/>
                  <a:ext cx="185739" cy="3140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85739" h="314066">
                      <a:moveTo>
                        <a:pt x="28575" y="21307"/>
                      </a:moveTo>
                      <a:lnTo>
                        <a:pt x="28575" y="31249"/>
                      </a:lnTo>
                      <a:lnTo>
                        <a:pt x="26458" y="35779"/>
                      </a:lnTo>
                      <a:lnTo>
                        <a:pt x="24783" y="38099"/>
                      </a:lnTo>
                      <a:lnTo>
                        <a:pt x="15908" y="73620"/>
                      </a:lnTo>
                      <a:lnTo>
                        <a:pt x="14608" y="100344"/>
                      </a:lnTo>
                      <a:lnTo>
                        <a:pt x="10590" y="132831"/>
                      </a:lnTo>
                      <a:lnTo>
                        <a:pt x="8165" y="161242"/>
                      </a:lnTo>
                      <a:lnTo>
                        <a:pt x="6552" y="192176"/>
                      </a:lnTo>
                      <a:lnTo>
                        <a:pt x="1020" y="224606"/>
                      </a:lnTo>
                      <a:lnTo>
                        <a:pt x="134" y="255365"/>
                      </a:lnTo>
                      <a:lnTo>
                        <a:pt x="8" y="290289"/>
                      </a:lnTo>
                      <a:lnTo>
                        <a:pt x="0" y="314065"/>
                      </a:lnTo>
                      <a:lnTo>
                        <a:pt x="0" y="304245"/>
                      </a:lnTo>
                      <a:lnTo>
                        <a:pt x="7276" y="273415"/>
                      </a:lnTo>
                      <a:lnTo>
                        <a:pt x="12668" y="237911"/>
                      </a:lnTo>
                      <a:lnTo>
                        <a:pt x="13968" y="207497"/>
                      </a:lnTo>
                      <a:lnTo>
                        <a:pt x="15019" y="178559"/>
                      </a:lnTo>
                      <a:lnTo>
                        <a:pt x="19930" y="149912"/>
                      </a:lnTo>
                      <a:lnTo>
                        <a:pt x="21234" y="119087"/>
                      </a:lnTo>
                      <a:lnTo>
                        <a:pt x="23509" y="92303"/>
                      </a:lnTo>
                      <a:lnTo>
                        <a:pt x="30247" y="57614"/>
                      </a:lnTo>
                      <a:lnTo>
                        <a:pt x="34097" y="42912"/>
                      </a:lnTo>
                      <a:lnTo>
                        <a:pt x="35792" y="34084"/>
                      </a:lnTo>
                      <a:lnTo>
                        <a:pt x="41775" y="19354"/>
                      </a:lnTo>
                      <a:lnTo>
                        <a:pt x="42860" y="0"/>
                      </a:lnTo>
                      <a:lnTo>
                        <a:pt x="46654" y="3704"/>
                      </a:lnTo>
                      <a:lnTo>
                        <a:pt x="48517" y="7662"/>
                      </a:lnTo>
                      <a:lnTo>
                        <a:pt x="52084" y="39402"/>
                      </a:lnTo>
                      <a:lnTo>
                        <a:pt x="58822" y="71020"/>
                      </a:lnTo>
                      <a:lnTo>
                        <a:pt x="70070" y="102377"/>
                      </a:lnTo>
                      <a:lnTo>
                        <a:pt x="84280" y="137833"/>
                      </a:lnTo>
                      <a:lnTo>
                        <a:pt x="94557" y="155581"/>
                      </a:lnTo>
                      <a:lnTo>
                        <a:pt x="105540" y="173010"/>
                      </a:lnTo>
                      <a:lnTo>
                        <a:pt x="121302" y="206565"/>
                      </a:lnTo>
                      <a:lnTo>
                        <a:pt x="138105" y="240354"/>
                      </a:lnTo>
                      <a:lnTo>
                        <a:pt x="152399" y="259011"/>
                      </a:lnTo>
                      <a:lnTo>
                        <a:pt x="174757" y="276076"/>
                      </a:lnTo>
                      <a:lnTo>
                        <a:pt x="178251" y="282443"/>
                      </a:lnTo>
                      <a:lnTo>
                        <a:pt x="185738" y="28562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SMARTInkShape-Group471"/>
              <p:cNvGrpSpPr/>
              <p:nvPr/>
            </p:nvGrpSpPr>
            <p:grpSpPr>
              <a:xfrm>
                <a:off x="6215063" y="5130395"/>
                <a:ext cx="1250151" cy="583575"/>
                <a:chOff x="6215063" y="5130395"/>
                <a:chExt cx="1250151" cy="583575"/>
              </a:xfrm>
            </p:grpSpPr>
            <p:sp>
              <p:nvSpPr>
                <p:cNvPr id="41" name="SMARTInkShape-1534"/>
                <p:cNvSpPr/>
                <p:nvPr/>
              </p:nvSpPr>
              <p:spPr>
                <a:xfrm>
                  <a:off x="7315208" y="5179219"/>
                  <a:ext cx="150006" cy="534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006" h="534751">
                      <a:moveTo>
                        <a:pt x="7136" y="0"/>
                      </a:moveTo>
                      <a:lnTo>
                        <a:pt x="985" y="0"/>
                      </a:lnTo>
                      <a:lnTo>
                        <a:pt x="654" y="794"/>
                      </a:lnTo>
                      <a:lnTo>
                        <a:pt x="0" y="35226"/>
                      </a:lnTo>
                      <a:lnTo>
                        <a:pt x="787" y="58493"/>
                      </a:lnTo>
                      <a:lnTo>
                        <a:pt x="5647" y="84726"/>
                      </a:lnTo>
                      <a:lnTo>
                        <a:pt x="8061" y="102743"/>
                      </a:lnTo>
                      <a:lnTo>
                        <a:pt x="26538" y="138309"/>
                      </a:lnTo>
                      <a:lnTo>
                        <a:pt x="52068" y="173095"/>
                      </a:lnTo>
                      <a:lnTo>
                        <a:pt x="67016" y="180757"/>
                      </a:lnTo>
                      <a:lnTo>
                        <a:pt x="71662" y="181623"/>
                      </a:lnTo>
                      <a:lnTo>
                        <a:pt x="78941" y="180469"/>
                      </a:lnTo>
                      <a:lnTo>
                        <a:pt x="94992" y="173260"/>
                      </a:lnTo>
                      <a:lnTo>
                        <a:pt x="101216" y="168815"/>
                      </a:lnTo>
                      <a:lnTo>
                        <a:pt x="109183" y="158058"/>
                      </a:lnTo>
                      <a:lnTo>
                        <a:pt x="119696" y="126119"/>
                      </a:lnTo>
                      <a:lnTo>
                        <a:pt x="126590" y="107139"/>
                      </a:lnTo>
                      <a:lnTo>
                        <a:pt x="128463" y="73817"/>
                      </a:lnTo>
                      <a:lnTo>
                        <a:pt x="128577" y="39173"/>
                      </a:lnTo>
                      <a:lnTo>
                        <a:pt x="128579" y="31906"/>
                      </a:lnTo>
                      <a:lnTo>
                        <a:pt x="129373" y="61309"/>
                      </a:lnTo>
                      <a:lnTo>
                        <a:pt x="134730" y="93416"/>
                      </a:lnTo>
                      <a:lnTo>
                        <a:pt x="135592" y="128659"/>
                      </a:lnTo>
                      <a:lnTo>
                        <a:pt x="135698" y="160969"/>
                      </a:lnTo>
                      <a:lnTo>
                        <a:pt x="140628" y="193015"/>
                      </a:lnTo>
                      <a:lnTo>
                        <a:pt x="142997" y="219820"/>
                      </a:lnTo>
                      <a:lnTo>
                        <a:pt x="147580" y="248664"/>
                      </a:lnTo>
                      <a:lnTo>
                        <a:pt x="149291" y="281200"/>
                      </a:lnTo>
                      <a:lnTo>
                        <a:pt x="149798" y="311301"/>
                      </a:lnTo>
                      <a:lnTo>
                        <a:pt x="149947" y="340329"/>
                      </a:lnTo>
                      <a:lnTo>
                        <a:pt x="149991" y="369037"/>
                      </a:lnTo>
                      <a:lnTo>
                        <a:pt x="150005" y="397651"/>
                      </a:lnTo>
                      <a:lnTo>
                        <a:pt x="149215" y="427033"/>
                      </a:lnTo>
                      <a:lnTo>
                        <a:pt x="144307" y="458933"/>
                      </a:lnTo>
                      <a:lnTo>
                        <a:pt x="135537" y="489733"/>
                      </a:lnTo>
                      <a:lnTo>
                        <a:pt x="130084" y="500234"/>
                      </a:lnTo>
                      <a:lnTo>
                        <a:pt x="105058" y="523696"/>
                      </a:lnTo>
                      <a:lnTo>
                        <a:pt x="98017" y="526441"/>
                      </a:lnTo>
                      <a:lnTo>
                        <a:pt x="81634" y="529142"/>
                      </a:lnTo>
                      <a:lnTo>
                        <a:pt x="73219" y="533461"/>
                      </a:lnTo>
                      <a:lnTo>
                        <a:pt x="65345" y="534750"/>
                      </a:lnTo>
                      <a:lnTo>
                        <a:pt x="51987" y="531683"/>
                      </a:lnTo>
                      <a:lnTo>
                        <a:pt x="48943" y="529874"/>
                      </a:lnTo>
                      <a:lnTo>
                        <a:pt x="46914" y="527874"/>
                      </a:lnTo>
                      <a:lnTo>
                        <a:pt x="42855" y="52149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SMARTInkShape-1535"/>
                <p:cNvSpPr/>
                <p:nvPr/>
              </p:nvSpPr>
              <p:spPr>
                <a:xfrm>
                  <a:off x="7100888" y="5186788"/>
                  <a:ext cx="142868" cy="4065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68" h="406582">
                      <a:moveTo>
                        <a:pt x="121443" y="63868"/>
                      </a:moveTo>
                      <a:lnTo>
                        <a:pt x="121443" y="60076"/>
                      </a:lnTo>
                      <a:lnTo>
                        <a:pt x="119326" y="56097"/>
                      </a:lnTo>
                      <a:lnTo>
                        <a:pt x="116533" y="51684"/>
                      </a:lnTo>
                      <a:lnTo>
                        <a:pt x="114741" y="42382"/>
                      </a:lnTo>
                      <a:lnTo>
                        <a:pt x="113702" y="36857"/>
                      </a:lnTo>
                      <a:lnTo>
                        <a:pt x="108655" y="25614"/>
                      </a:lnTo>
                      <a:lnTo>
                        <a:pt x="97514" y="11774"/>
                      </a:lnTo>
                      <a:lnTo>
                        <a:pt x="86661" y="4424"/>
                      </a:lnTo>
                      <a:lnTo>
                        <a:pt x="73390" y="1012"/>
                      </a:lnTo>
                      <a:lnTo>
                        <a:pt x="59404" y="0"/>
                      </a:lnTo>
                      <a:lnTo>
                        <a:pt x="52066" y="1881"/>
                      </a:lnTo>
                      <a:lnTo>
                        <a:pt x="29345" y="16694"/>
                      </a:lnTo>
                      <a:lnTo>
                        <a:pt x="20877" y="29885"/>
                      </a:lnTo>
                      <a:lnTo>
                        <a:pt x="9452" y="62009"/>
                      </a:lnTo>
                      <a:lnTo>
                        <a:pt x="2102" y="84462"/>
                      </a:lnTo>
                      <a:lnTo>
                        <a:pt x="123" y="118588"/>
                      </a:lnTo>
                      <a:lnTo>
                        <a:pt x="2171" y="126023"/>
                      </a:lnTo>
                      <a:lnTo>
                        <a:pt x="4933" y="132768"/>
                      </a:lnTo>
                      <a:lnTo>
                        <a:pt x="7282" y="144696"/>
                      </a:lnTo>
                      <a:lnTo>
                        <a:pt x="12652" y="153610"/>
                      </a:lnTo>
                      <a:lnTo>
                        <a:pt x="17000" y="158787"/>
                      </a:lnTo>
                      <a:lnTo>
                        <a:pt x="21578" y="161617"/>
                      </a:lnTo>
                      <a:lnTo>
                        <a:pt x="39854" y="167698"/>
                      </a:lnTo>
                      <a:lnTo>
                        <a:pt x="57580" y="164571"/>
                      </a:lnTo>
                      <a:lnTo>
                        <a:pt x="76079" y="156403"/>
                      </a:lnTo>
                      <a:lnTo>
                        <a:pt x="87611" y="147146"/>
                      </a:lnTo>
                      <a:lnTo>
                        <a:pt x="112791" y="113686"/>
                      </a:lnTo>
                      <a:lnTo>
                        <a:pt x="118880" y="101648"/>
                      </a:lnTo>
                      <a:lnTo>
                        <a:pt x="127825" y="69226"/>
                      </a:lnTo>
                      <a:lnTo>
                        <a:pt x="128249" y="62810"/>
                      </a:lnTo>
                      <a:lnTo>
                        <a:pt x="130554" y="57312"/>
                      </a:lnTo>
                      <a:lnTo>
                        <a:pt x="133430" y="52223"/>
                      </a:lnTo>
                      <a:lnTo>
                        <a:pt x="135529" y="42607"/>
                      </a:lnTo>
                      <a:lnTo>
                        <a:pt x="135723" y="35625"/>
                      </a:lnTo>
                      <a:lnTo>
                        <a:pt x="134937" y="49085"/>
                      </a:lnTo>
                      <a:lnTo>
                        <a:pt x="129580" y="75239"/>
                      </a:lnTo>
                      <a:lnTo>
                        <a:pt x="134372" y="107287"/>
                      </a:lnTo>
                      <a:lnTo>
                        <a:pt x="136346" y="142523"/>
                      </a:lnTo>
                      <a:lnTo>
                        <a:pt x="141858" y="178178"/>
                      </a:lnTo>
                      <a:lnTo>
                        <a:pt x="142674" y="211655"/>
                      </a:lnTo>
                      <a:lnTo>
                        <a:pt x="142835" y="242021"/>
                      </a:lnTo>
                      <a:lnTo>
                        <a:pt x="142867" y="270950"/>
                      </a:lnTo>
                      <a:lnTo>
                        <a:pt x="139080" y="303819"/>
                      </a:lnTo>
                      <a:lnTo>
                        <a:pt x="136723" y="332344"/>
                      </a:lnTo>
                      <a:lnTo>
                        <a:pt x="131939" y="346174"/>
                      </a:lnTo>
                      <a:lnTo>
                        <a:pt x="112477" y="380008"/>
                      </a:lnTo>
                      <a:lnTo>
                        <a:pt x="103964" y="391699"/>
                      </a:lnTo>
                      <a:lnTo>
                        <a:pt x="94889" y="399542"/>
                      </a:lnTo>
                      <a:lnTo>
                        <a:pt x="83448" y="403556"/>
                      </a:lnTo>
                      <a:lnTo>
                        <a:pt x="49321" y="406581"/>
                      </a:lnTo>
                      <a:lnTo>
                        <a:pt x="32731" y="401028"/>
                      </a:lnTo>
                      <a:lnTo>
                        <a:pt x="16284" y="392288"/>
                      </a:lnTo>
                      <a:lnTo>
                        <a:pt x="0" y="37819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SMARTInkShape-1536"/>
                <p:cNvSpPr/>
                <p:nvPr/>
              </p:nvSpPr>
              <p:spPr>
                <a:xfrm>
                  <a:off x="6929445" y="5164931"/>
                  <a:ext cx="142869" cy="2283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69" h="228372">
                      <a:moveTo>
                        <a:pt x="7136" y="0"/>
                      </a:moveTo>
                      <a:lnTo>
                        <a:pt x="287" y="0"/>
                      </a:lnTo>
                      <a:lnTo>
                        <a:pt x="0" y="23642"/>
                      </a:lnTo>
                      <a:lnTo>
                        <a:pt x="6474" y="59139"/>
                      </a:lnTo>
                      <a:lnTo>
                        <a:pt x="7872" y="93775"/>
                      </a:lnTo>
                      <a:lnTo>
                        <a:pt x="13279" y="124915"/>
                      </a:lnTo>
                      <a:lnTo>
                        <a:pt x="19802" y="155503"/>
                      </a:lnTo>
                      <a:lnTo>
                        <a:pt x="23398" y="187709"/>
                      </a:lnTo>
                      <a:lnTo>
                        <a:pt x="33276" y="222711"/>
                      </a:lnTo>
                      <a:lnTo>
                        <a:pt x="35616" y="228371"/>
                      </a:lnTo>
                      <a:lnTo>
                        <a:pt x="35710" y="194431"/>
                      </a:lnTo>
                      <a:lnTo>
                        <a:pt x="35710" y="166001"/>
                      </a:lnTo>
                      <a:lnTo>
                        <a:pt x="35711" y="134822"/>
                      </a:lnTo>
                      <a:lnTo>
                        <a:pt x="35711" y="99736"/>
                      </a:lnTo>
                      <a:lnTo>
                        <a:pt x="41862" y="67069"/>
                      </a:lnTo>
                      <a:lnTo>
                        <a:pt x="50145" y="44920"/>
                      </a:lnTo>
                      <a:lnTo>
                        <a:pt x="58266" y="33723"/>
                      </a:lnTo>
                      <a:lnTo>
                        <a:pt x="91215" y="7278"/>
                      </a:lnTo>
                      <a:lnTo>
                        <a:pt x="94145" y="4852"/>
                      </a:lnTo>
                      <a:lnTo>
                        <a:pt x="101634" y="2157"/>
                      </a:lnTo>
                      <a:lnTo>
                        <a:pt x="137016" y="37"/>
                      </a:lnTo>
                      <a:lnTo>
                        <a:pt x="142868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SMARTInkShape-1537"/>
                <p:cNvSpPr/>
                <p:nvPr/>
              </p:nvSpPr>
              <p:spPr>
                <a:xfrm>
                  <a:off x="6700838" y="5165961"/>
                  <a:ext cx="164307" cy="2201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307" h="220197">
                      <a:moveTo>
                        <a:pt x="0" y="84695"/>
                      </a:moveTo>
                      <a:lnTo>
                        <a:pt x="9942" y="84695"/>
                      </a:lnTo>
                      <a:lnTo>
                        <a:pt x="11391" y="85489"/>
                      </a:lnTo>
                      <a:lnTo>
                        <a:pt x="12356" y="86812"/>
                      </a:lnTo>
                      <a:lnTo>
                        <a:pt x="14223" y="90398"/>
                      </a:lnTo>
                      <a:lnTo>
                        <a:pt x="17698" y="94638"/>
                      </a:lnTo>
                      <a:lnTo>
                        <a:pt x="24005" y="97052"/>
                      </a:lnTo>
                      <a:lnTo>
                        <a:pt x="44577" y="100930"/>
                      </a:lnTo>
                      <a:lnTo>
                        <a:pt x="58459" y="105100"/>
                      </a:lnTo>
                      <a:lnTo>
                        <a:pt x="70149" y="105823"/>
                      </a:lnTo>
                      <a:lnTo>
                        <a:pt x="76950" y="103875"/>
                      </a:lnTo>
                      <a:lnTo>
                        <a:pt x="82618" y="101157"/>
                      </a:lnTo>
                      <a:lnTo>
                        <a:pt x="94842" y="99412"/>
                      </a:lnTo>
                      <a:lnTo>
                        <a:pt x="103271" y="98380"/>
                      </a:lnTo>
                      <a:lnTo>
                        <a:pt x="112307" y="95275"/>
                      </a:lnTo>
                      <a:lnTo>
                        <a:pt x="115353" y="93336"/>
                      </a:lnTo>
                      <a:lnTo>
                        <a:pt x="120432" y="87608"/>
                      </a:lnTo>
                      <a:lnTo>
                        <a:pt x="130974" y="81037"/>
                      </a:lnTo>
                      <a:lnTo>
                        <a:pt x="137586" y="74339"/>
                      </a:lnTo>
                      <a:lnTo>
                        <a:pt x="140523" y="68715"/>
                      </a:lnTo>
                      <a:lnTo>
                        <a:pt x="146853" y="46489"/>
                      </a:lnTo>
                      <a:lnTo>
                        <a:pt x="142534" y="30126"/>
                      </a:lnTo>
                      <a:lnTo>
                        <a:pt x="130544" y="13269"/>
                      </a:lnTo>
                      <a:lnTo>
                        <a:pt x="129892" y="10884"/>
                      </a:lnTo>
                      <a:lnTo>
                        <a:pt x="128663" y="9294"/>
                      </a:lnTo>
                      <a:lnTo>
                        <a:pt x="125181" y="7527"/>
                      </a:lnTo>
                      <a:lnTo>
                        <a:pt x="116478" y="5599"/>
                      </a:lnTo>
                      <a:lnTo>
                        <a:pt x="108684" y="1287"/>
                      </a:lnTo>
                      <a:lnTo>
                        <a:pt x="100955" y="0"/>
                      </a:lnTo>
                      <a:lnTo>
                        <a:pt x="94346" y="1545"/>
                      </a:lnTo>
                      <a:lnTo>
                        <a:pt x="70136" y="15789"/>
                      </a:lnTo>
                      <a:lnTo>
                        <a:pt x="47652" y="47716"/>
                      </a:lnTo>
                      <a:lnTo>
                        <a:pt x="33339" y="81419"/>
                      </a:lnTo>
                      <a:lnTo>
                        <a:pt x="23944" y="115599"/>
                      </a:lnTo>
                      <a:lnTo>
                        <a:pt x="21762" y="143250"/>
                      </a:lnTo>
                      <a:lnTo>
                        <a:pt x="25811" y="156757"/>
                      </a:lnTo>
                      <a:lnTo>
                        <a:pt x="37016" y="175632"/>
                      </a:lnTo>
                      <a:lnTo>
                        <a:pt x="62478" y="208313"/>
                      </a:lnTo>
                      <a:lnTo>
                        <a:pt x="73898" y="216485"/>
                      </a:lnTo>
                      <a:lnTo>
                        <a:pt x="79939" y="218675"/>
                      </a:lnTo>
                      <a:lnTo>
                        <a:pt x="110392" y="220196"/>
                      </a:lnTo>
                      <a:lnTo>
                        <a:pt x="132457" y="218241"/>
                      </a:lnTo>
                      <a:lnTo>
                        <a:pt x="146932" y="212635"/>
                      </a:lnTo>
                      <a:lnTo>
                        <a:pt x="164306" y="19899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SMARTInkShape-1538"/>
                <p:cNvSpPr/>
                <p:nvPr/>
              </p:nvSpPr>
              <p:spPr>
                <a:xfrm>
                  <a:off x="6500813" y="5130395"/>
                  <a:ext cx="150019" cy="27705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019" h="277057">
                      <a:moveTo>
                        <a:pt x="0" y="41680"/>
                      </a:moveTo>
                      <a:lnTo>
                        <a:pt x="0" y="72219"/>
                      </a:lnTo>
                      <a:lnTo>
                        <a:pt x="0" y="103451"/>
                      </a:lnTo>
                      <a:lnTo>
                        <a:pt x="0" y="131685"/>
                      </a:lnTo>
                      <a:lnTo>
                        <a:pt x="0" y="162558"/>
                      </a:lnTo>
                      <a:lnTo>
                        <a:pt x="2116" y="196651"/>
                      </a:lnTo>
                      <a:lnTo>
                        <a:pt x="5654" y="218831"/>
                      </a:lnTo>
                      <a:lnTo>
                        <a:pt x="8818" y="242071"/>
                      </a:lnTo>
                      <a:lnTo>
                        <a:pt x="12667" y="256101"/>
                      </a:lnTo>
                      <a:lnTo>
                        <a:pt x="13968" y="267479"/>
                      </a:lnTo>
                      <a:lnTo>
                        <a:pt x="21128" y="277056"/>
                      </a:lnTo>
                      <a:lnTo>
                        <a:pt x="21341" y="273523"/>
                      </a:lnTo>
                      <a:lnTo>
                        <a:pt x="15271" y="240735"/>
                      </a:lnTo>
                      <a:lnTo>
                        <a:pt x="14416" y="211513"/>
                      </a:lnTo>
                      <a:lnTo>
                        <a:pt x="14313" y="176651"/>
                      </a:lnTo>
                      <a:lnTo>
                        <a:pt x="14295" y="146935"/>
                      </a:lnTo>
                      <a:lnTo>
                        <a:pt x="15082" y="114153"/>
                      </a:lnTo>
                      <a:lnTo>
                        <a:pt x="20438" y="81328"/>
                      </a:lnTo>
                      <a:lnTo>
                        <a:pt x="26954" y="50517"/>
                      </a:lnTo>
                      <a:lnTo>
                        <a:pt x="29442" y="39258"/>
                      </a:lnTo>
                      <a:lnTo>
                        <a:pt x="44574" y="13227"/>
                      </a:lnTo>
                      <a:lnTo>
                        <a:pt x="51825" y="9191"/>
                      </a:lnTo>
                      <a:lnTo>
                        <a:pt x="59545" y="6602"/>
                      </a:lnTo>
                      <a:lnTo>
                        <a:pt x="70970" y="591"/>
                      </a:lnTo>
                      <a:lnTo>
                        <a:pt x="73507" y="0"/>
                      </a:lnTo>
                      <a:lnTo>
                        <a:pt x="80559" y="1460"/>
                      </a:lnTo>
                      <a:lnTo>
                        <a:pt x="91337" y="6744"/>
                      </a:lnTo>
                      <a:lnTo>
                        <a:pt x="102091" y="15641"/>
                      </a:lnTo>
                      <a:lnTo>
                        <a:pt x="121432" y="49016"/>
                      </a:lnTo>
                      <a:lnTo>
                        <a:pt x="125407" y="59228"/>
                      </a:lnTo>
                      <a:lnTo>
                        <a:pt x="133217" y="94206"/>
                      </a:lnTo>
                      <a:lnTo>
                        <a:pt x="139193" y="127737"/>
                      </a:lnTo>
                      <a:lnTo>
                        <a:pt x="142390" y="157513"/>
                      </a:lnTo>
                      <a:lnTo>
                        <a:pt x="142811" y="186991"/>
                      </a:lnTo>
                      <a:lnTo>
                        <a:pt x="143663" y="221134"/>
                      </a:lnTo>
                      <a:lnTo>
                        <a:pt x="148528" y="235907"/>
                      </a:lnTo>
                      <a:lnTo>
                        <a:pt x="150018" y="26313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SMARTInkShape-1539"/>
                <p:cNvSpPr/>
                <p:nvPr/>
              </p:nvSpPr>
              <p:spPr>
                <a:xfrm>
                  <a:off x="6215063" y="5165063"/>
                  <a:ext cx="200026" cy="2413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026" h="241309">
                      <a:moveTo>
                        <a:pt x="0" y="57018"/>
                      </a:moveTo>
                      <a:lnTo>
                        <a:pt x="0" y="70019"/>
                      </a:lnTo>
                      <a:lnTo>
                        <a:pt x="3792" y="74716"/>
                      </a:lnTo>
                      <a:lnTo>
                        <a:pt x="7770" y="76790"/>
                      </a:lnTo>
                      <a:lnTo>
                        <a:pt x="9942" y="77343"/>
                      </a:lnTo>
                      <a:lnTo>
                        <a:pt x="34245" y="90763"/>
                      </a:lnTo>
                      <a:lnTo>
                        <a:pt x="68956" y="100335"/>
                      </a:lnTo>
                      <a:lnTo>
                        <a:pt x="84989" y="105042"/>
                      </a:lnTo>
                      <a:lnTo>
                        <a:pt x="94923" y="105349"/>
                      </a:lnTo>
                      <a:lnTo>
                        <a:pt x="128568" y="100271"/>
                      </a:lnTo>
                      <a:lnTo>
                        <a:pt x="138103" y="99261"/>
                      </a:lnTo>
                      <a:lnTo>
                        <a:pt x="153191" y="93435"/>
                      </a:lnTo>
                      <a:lnTo>
                        <a:pt x="170009" y="82802"/>
                      </a:lnTo>
                      <a:lnTo>
                        <a:pt x="181131" y="71695"/>
                      </a:lnTo>
                      <a:lnTo>
                        <a:pt x="185048" y="69184"/>
                      </a:lnTo>
                      <a:lnTo>
                        <a:pt x="191516" y="60044"/>
                      </a:lnTo>
                      <a:lnTo>
                        <a:pt x="198344" y="42359"/>
                      </a:lnTo>
                      <a:lnTo>
                        <a:pt x="198110" y="39308"/>
                      </a:lnTo>
                      <a:lnTo>
                        <a:pt x="195734" y="33801"/>
                      </a:lnTo>
                      <a:lnTo>
                        <a:pt x="181948" y="15724"/>
                      </a:lnTo>
                      <a:lnTo>
                        <a:pt x="180830" y="12820"/>
                      </a:lnTo>
                      <a:lnTo>
                        <a:pt x="175354" y="7476"/>
                      </a:lnTo>
                      <a:lnTo>
                        <a:pt x="168423" y="3250"/>
                      </a:lnTo>
                      <a:lnTo>
                        <a:pt x="162696" y="1371"/>
                      </a:lnTo>
                      <a:lnTo>
                        <a:pt x="131611" y="0"/>
                      </a:lnTo>
                      <a:lnTo>
                        <a:pt x="119612" y="6276"/>
                      </a:lnTo>
                      <a:lnTo>
                        <a:pt x="85065" y="30363"/>
                      </a:lnTo>
                      <a:lnTo>
                        <a:pt x="64339" y="56574"/>
                      </a:lnTo>
                      <a:lnTo>
                        <a:pt x="54605" y="77524"/>
                      </a:lnTo>
                      <a:lnTo>
                        <a:pt x="46819" y="108000"/>
                      </a:lnTo>
                      <a:lnTo>
                        <a:pt x="44035" y="124952"/>
                      </a:lnTo>
                      <a:lnTo>
                        <a:pt x="50207" y="159346"/>
                      </a:lnTo>
                      <a:lnTo>
                        <a:pt x="56327" y="173680"/>
                      </a:lnTo>
                      <a:lnTo>
                        <a:pt x="78184" y="207036"/>
                      </a:lnTo>
                      <a:lnTo>
                        <a:pt x="83961" y="215768"/>
                      </a:lnTo>
                      <a:lnTo>
                        <a:pt x="100604" y="227841"/>
                      </a:lnTo>
                      <a:lnTo>
                        <a:pt x="119179" y="237869"/>
                      </a:lnTo>
                      <a:lnTo>
                        <a:pt x="144761" y="241308"/>
                      </a:lnTo>
                      <a:lnTo>
                        <a:pt x="177274" y="236911"/>
                      </a:lnTo>
                      <a:lnTo>
                        <a:pt x="186738" y="235396"/>
                      </a:lnTo>
                      <a:lnTo>
                        <a:pt x="200025" y="22846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SMARTInkShape-Group472"/>
              <p:cNvGrpSpPr/>
              <p:nvPr/>
            </p:nvGrpSpPr>
            <p:grpSpPr>
              <a:xfrm>
                <a:off x="1628775" y="5614988"/>
                <a:ext cx="6586208" cy="578644"/>
                <a:chOff x="1628775" y="5614988"/>
                <a:chExt cx="6586208" cy="578644"/>
              </a:xfrm>
            </p:grpSpPr>
            <p:sp>
              <p:nvSpPr>
                <p:cNvPr id="48" name="SMARTInkShape-1540"/>
                <p:cNvSpPr/>
                <p:nvPr/>
              </p:nvSpPr>
              <p:spPr>
                <a:xfrm>
                  <a:off x="8058150" y="5718699"/>
                  <a:ext cx="156833" cy="47493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833" h="474933">
                      <a:moveTo>
                        <a:pt x="78581" y="53451"/>
                      </a:moveTo>
                      <a:lnTo>
                        <a:pt x="78581" y="49659"/>
                      </a:lnTo>
                      <a:lnTo>
                        <a:pt x="76464" y="45680"/>
                      </a:lnTo>
                      <a:lnTo>
                        <a:pt x="73671" y="41266"/>
                      </a:lnTo>
                      <a:lnTo>
                        <a:pt x="71306" y="34318"/>
                      </a:lnTo>
                      <a:lnTo>
                        <a:pt x="57003" y="8536"/>
                      </a:lnTo>
                      <a:lnTo>
                        <a:pt x="54670" y="6839"/>
                      </a:lnTo>
                      <a:lnTo>
                        <a:pt x="52079" y="2837"/>
                      </a:lnTo>
                      <a:lnTo>
                        <a:pt x="51388" y="658"/>
                      </a:lnTo>
                      <a:lnTo>
                        <a:pt x="49340" y="0"/>
                      </a:lnTo>
                      <a:lnTo>
                        <a:pt x="34034" y="2834"/>
                      </a:lnTo>
                      <a:lnTo>
                        <a:pt x="28884" y="5290"/>
                      </a:lnTo>
                      <a:lnTo>
                        <a:pt x="26400" y="7056"/>
                      </a:lnTo>
                      <a:lnTo>
                        <a:pt x="19111" y="24712"/>
                      </a:lnTo>
                      <a:lnTo>
                        <a:pt x="10919" y="57781"/>
                      </a:lnTo>
                      <a:lnTo>
                        <a:pt x="10938" y="69663"/>
                      </a:lnTo>
                      <a:lnTo>
                        <a:pt x="16110" y="102999"/>
                      </a:lnTo>
                      <a:lnTo>
                        <a:pt x="27228" y="131325"/>
                      </a:lnTo>
                      <a:lnTo>
                        <a:pt x="44283" y="147981"/>
                      </a:lnTo>
                      <a:lnTo>
                        <a:pt x="47778" y="149014"/>
                      </a:lnTo>
                      <a:lnTo>
                        <a:pt x="65598" y="146831"/>
                      </a:lnTo>
                      <a:lnTo>
                        <a:pt x="70958" y="144430"/>
                      </a:lnTo>
                      <a:lnTo>
                        <a:pt x="73499" y="142679"/>
                      </a:lnTo>
                      <a:lnTo>
                        <a:pt x="88078" y="113447"/>
                      </a:lnTo>
                      <a:lnTo>
                        <a:pt x="97498" y="80466"/>
                      </a:lnTo>
                      <a:lnTo>
                        <a:pt x="101982" y="55128"/>
                      </a:lnTo>
                      <a:lnTo>
                        <a:pt x="104856" y="48640"/>
                      </a:lnTo>
                      <a:lnTo>
                        <a:pt x="107097" y="28398"/>
                      </a:lnTo>
                      <a:lnTo>
                        <a:pt x="107155" y="59602"/>
                      </a:lnTo>
                      <a:lnTo>
                        <a:pt x="107156" y="90136"/>
                      </a:lnTo>
                      <a:lnTo>
                        <a:pt x="112811" y="125016"/>
                      </a:lnTo>
                      <a:lnTo>
                        <a:pt x="119013" y="160624"/>
                      </a:lnTo>
                      <a:lnTo>
                        <a:pt x="123080" y="191302"/>
                      </a:lnTo>
                      <a:lnTo>
                        <a:pt x="129072" y="218386"/>
                      </a:lnTo>
                      <a:lnTo>
                        <a:pt x="135875" y="246518"/>
                      </a:lnTo>
                      <a:lnTo>
                        <a:pt x="145285" y="280677"/>
                      </a:lnTo>
                      <a:lnTo>
                        <a:pt x="149878" y="316057"/>
                      </a:lnTo>
                      <a:lnTo>
                        <a:pt x="155488" y="351504"/>
                      </a:lnTo>
                      <a:lnTo>
                        <a:pt x="156832" y="381672"/>
                      </a:lnTo>
                      <a:lnTo>
                        <a:pt x="153272" y="399586"/>
                      </a:lnTo>
                      <a:lnTo>
                        <a:pt x="138024" y="434361"/>
                      </a:lnTo>
                      <a:lnTo>
                        <a:pt x="130149" y="447918"/>
                      </a:lnTo>
                      <a:lnTo>
                        <a:pt x="113667" y="460012"/>
                      </a:lnTo>
                      <a:lnTo>
                        <a:pt x="90405" y="471674"/>
                      </a:lnTo>
                      <a:lnTo>
                        <a:pt x="62872" y="474503"/>
                      </a:lnTo>
                      <a:lnTo>
                        <a:pt x="27206" y="474847"/>
                      </a:lnTo>
                      <a:lnTo>
                        <a:pt x="0" y="47493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SMARTInkShape-1541"/>
                <p:cNvSpPr/>
                <p:nvPr/>
              </p:nvSpPr>
              <p:spPr>
                <a:xfrm>
                  <a:off x="7858125" y="5682672"/>
                  <a:ext cx="164307" cy="22521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307" h="225210">
                      <a:moveTo>
                        <a:pt x="0" y="46616"/>
                      </a:moveTo>
                      <a:lnTo>
                        <a:pt x="0" y="81842"/>
                      </a:lnTo>
                      <a:lnTo>
                        <a:pt x="794" y="100993"/>
                      </a:lnTo>
                      <a:lnTo>
                        <a:pt x="11392" y="134165"/>
                      </a:lnTo>
                      <a:lnTo>
                        <a:pt x="19772" y="168027"/>
                      </a:lnTo>
                      <a:lnTo>
                        <a:pt x="23057" y="182337"/>
                      </a:lnTo>
                      <a:lnTo>
                        <a:pt x="26940" y="196631"/>
                      </a:lnTo>
                      <a:lnTo>
                        <a:pt x="28642" y="205365"/>
                      </a:lnTo>
                      <a:lnTo>
                        <a:pt x="34992" y="217640"/>
                      </a:lnTo>
                      <a:lnTo>
                        <a:pt x="35623" y="224056"/>
                      </a:lnTo>
                      <a:lnTo>
                        <a:pt x="35716" y="206953"/>
                      </a:lnTo>
                      <a:lnTo>
                        <a:pt x="28443" y="172075"/>
                      </a:lnTo>
                      <a:lnTo>
                        <a:pt x="22151" y="137769"/>
                      </a:lnTo>
                      <a:lnTo>
                        <a:pt x="16585" y="102090"/>
                      </a:lnTo>
                      <a:lnTo>
                        <a:pt x="14741" y="71478"/>
                      </a:lnTo>
                      <a:lnTo>
                        <a:pt x="15141" y="44686"/>
                      </a:lnTo>
                      <a:lnTo>
                        <a:pt x="23110" y="13040"/>
                      </a:lnTo>
                      <a:lnTo>
                        <a:pt x="24932" y="9944"/>
                      </a:lnTo>
                      <a:lnTo>
                        <a:pt x="26940" y="7881"/>
                      </a:lnTo>
                      <a:lnTo>
                        <a:pt x="32765" y="4182"/>
                      </a:lnTo>
                      <a:lnTo>
                        <a:pt x="34406" y="504"/>
                      </a:lnTo>
                      <a:lnTo>
                        <a:pt x="35637" y="0"/>
                      </a:lnTo>
                      <a:lnTo>
                        <a:pt x="37252" y="457"/>
                      </a:lnTo>
                      <a:lnTo>
                        <a:pt x="39122" y="1555"/>
                      </a:lnTo>
                      <a:lnTo>
                        <a:pt x="55795" y="5580"/>
                      </a:lnTo>
                      <a:lnTo>
                        <a:pt x="77532" y="24321"/>
                      </a:lnTo>
                      <a:lnTo>
                        <a:pt x="102340" y="57023"/>
                      </a:lnTo>
                      <a:lnTo>
                        <a:pt x="116361" y="89907"/>
                      </a:lnTo>
                      <a:lnTo>
                        <a:pt x="128545" y="119599"/>
                      </a:lnTo>
                      <a:lnTo>
                        <a:pt x="138105" y="154518"/>
                      </a:lnTo>
                      <a:lnTo>
                        <a:pt x="150018" y="188021"/>
                      </a:lnTo>
                      <a:lnTo>
                        <a:pt x="164306" y="22520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SMARTInkShape-1542"/>
                <p:cNvSpPr/>
                <p:nvPr/>
              </p:nvSpPr>
              <p:spPr>
                <a:xfrm>
                  <a:off x="7786688" y="5729288"/>
                  <a:ext cx="21432" cy="1928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2" h="192882">
                      <a:moveTo>
                        <a:pt x="0" y="0"/>
                      </a:moveTo>
                      <a:lnTo>
                        <a:pt x="0" y="34245"/>
                      </a:lnTo>
                      <a:lnTo>
                        <a:pt x="793" y="58043"/>
                      </a:lnTo>
                      <a:lnTo>
                        <a:pt x="6481" y="88769"/>
                      </a:lnTo>
                      <a:lnTo>
                        <a:pt x="7085" y="123151"/>
                      </a:lnTo>
                      <a:lnTo>
                        <a:pt x="10928" y="155133"/>
                      </a:lnTo>
                      <a:lnTo>
                        <a:pt x="21177" y="189971"/>
                      </a:lnTo>
                      <a:lnTo>
                        <a:pt x="21431" y="19288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SMARTInkShape-1543"/>
                <p:cNvSpPr/>
                <p:nvPr/>
              </p:nvSpPr>
              <p:spPr>
                <a:xfrm>
                  <a:off x="7608509" y="5700713"/>
                  <a:ext cx="127286" cy="1982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286" h="198222">
                      <a:moveTo>
                        <a:pt x="71022" y="42862"/>
                      </a:moveTo>
                      <a:lnTo>
                        <a:pt x="71022" y="32919"/>
                      </a:lnTo>
                      <a:lnTo>
                        <a:pt x="70229" y="31471"/>
                      </a:lnTo>
                      <a:lnTo>
                        <a:pt x="68905" y="30505"/>
                      </a:lnTo>
                      <a:lnTo>
                        <a:pt x="67229" y="29862"/>
                      </a:lnTo>
                      <a:lnTo>
                        <a:pt x="66112" y="28639"/>
                      </a:lnTo>
                      <a:lnTo>
                        <a:pt x="64871" y="25164"/>
                      </a:lnTo>
                      <a:lnTo>
                        <a:pt x="63747" y="23920"/>
                      </a:lnTo>
                      <a:lnTo>
                        <a:pt x="60380" y="22537"/>
                      </a:lnTo>
                      <a:lnTo>
                        <a:pt x="54023" y="21759"/>
                      </a:lnTo>
                      <a:lnTo>
                        <a:pt x="49444" y="23693"/>
                      </a:lnTo>
                      <a:lnTo>
                        <a:pt x="40037" y="31402"/>
                      </a:lnTo>
                      <a:lnTo>
                        <a:pt x="37407" y="35917"/>
                      </a:lnTo>
                      <a:lnTo>
                        <a:pt x="24698" y="70176"/>
                      </a:lnTo>
                      <a:lnTo>
                        <a:pt x="9046" y="103252"/>
                      </a:lnTo>
                      <a:lnTo>
                        <a:pt x="1688" y="127110"/>
                      </a:lnTo>
                      <a:lnTo>
                        <a:pt x="0" y="147345"/>
                      </a:lnTo>
                      <a:lnTo>
                        <a:pt x="1886" y="154916"/>
                      </a:lnTo>
                      <a:lnTo>
                        <a:pt x="4577" y="161720"/>
                      </a:lnTo>
                      <a:lnTo>
                        <a:pt x="5772" y="170036"/>
                      </a:lnTo>
                      <a:lnTo>
                        <a:pt x="10537" y="179023"/>
                      </a:lnTo>
                      <a:lnTo>
                        <a:pt x="22738" y="193936"/>
                      </a:lnTo>
                      <a:lnTo>
                        <a:pt x="29984" y="197318"/>
                      </a:lnTo>
                      <a:lnTo>
                        <a:pt x="34138" y="198221"/>
                      </a:lnTo>
                      <a:lnTo>
                        <a:pt x="51362" y="195698"/>
                      </a:lnTo>
                      <a:lnTo>
                        <a:pt x="81813" y="185770"/>
                      </a:lnTo>
                      <a:lnTo>
                        <a:pt x="94350" y="176013"/>
                      </a:lnTo>
                      <a:lnTo>
                        <a:pt x="108086" y="162826"/>
                      </a:lnTo>
                      <a:lnTo>
                        <a:pt x="111307" y="155446"/>
                      </a:lnTo>
                      <a:lnTo>
                        <a:pt x="121429" y="124203"/>
                      </a:lnTo>
                      <a:lnTo>
                        <a:pt x="127285" y="91791"/>
                      </a:lnTo>
                      <a:lnTo>
                        <a:pt x="127115" y="76586"/>
                      </a:lnTo>
                      <a:lnTo>
                        <a:pt x="113683" y="42884"/>
                      </a:lnTo>
                      <a:lnTo>
                        <a:pt x="104320" y="27609"/>
                      </a:lnTo>
                      <a:lnTo>
                        <a:pt x="97204" y="19469"/>
                      </a:lnTo>
                      <a:lnTo>
                        <a:pt x="90332" y="16590"/>
                      </a:lnTo>
                      <a:lnTo>
                        <a:pt x="82779" y="14516"/>
                      </a:lnTo>
                      <a:lnTo>
                        <a:pt x="71463" y="6718"/>
                      </a:lnTo>
                      <a:lnTo>
                        <a:pt x="63879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SMARTInkShape-1544"/>
                <p:cNvSpPr/>
                <p:nvPr/>
              </p:nvSpPr>
              <p:spPr>
                <a:xfrm>
                  <a:off x="7380577" y="5722296"/>
                  <a:ext cx="169688" cy="3711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9688" h="371199">
                      <a:moveTo>
                        <a:pt x="106073" y="85573"/>
                      </a:moveTo>
                      <a:lnTo>
                        <a:pt x="106073" y="64988"/>
                      </a:lnTo>
                      <a:lnTo>
                        <a:pt x="103956" y="58432"/>
                      </a:lnTo>
                      <a:lnTo>
                        <a:pt x="101163" y="52873"/>
                      </a:lnTo>
                      <a:lnTo>
                        <a:pt x="90149" y="19615"/>
                      </a:lnTo>
                      <a:lnTo>
                        <a:pt x="88314" y="15407"/>
                      </a:lnTo>
                      <a:lnTo>
                        <a:pt x="82040" y="8615"/>
                      </a:lnTo>
                      <a:lnTo>
                        <a:pt x="74755" y="3744"/>
                      </a:lnTo>
                      <a:lnTo>
                        <a:pt x="66190" y="1002"/>
                      </a:lnTo>
                      <a:lnTo>
                        <a:pt x="49972" y="0"/>
                      </a:lnTo>
                      <a:lnTo>
                        <a:pt x="36622" y="3686"/>
                      </a:lnTo>
                      <a:lnTo>
                        <a:pt x="26405" y="9804"/>
                      </a:lnTo>
                      <a:lnTo>
                        <a:pt x="18350" y="20436"/>
                      </a:lnTo>
                      <a:lnTo>
                        <a:pt x="4402" y="48070"/>
                      </a:lnTo>
                      <a:lnTo>
                        <a:pt x="0" y="72579"/>
                      </a:lnTo>
                      <a:lnTo>
                        <a:pt x="1355" y="95217"/>
                      </a:lnTo>
                      <a:lnTo>
                        <a:pt x="6783" y="115682"/>
                      </a:lnTo>
                      <a:lnTo>
                        <a:pt x="11301" y="126773"/>
                      </a:lnTo>
                      <a:lnTo>
                        <a:pt x="11936" y="129708"/>
                      </a:lnTo>
                      <a:lnTo>
                        <a:pt x="16874" y="135087"/>
                      </a:lnTo>
                      <a:lnTo>
                        <a:pt x="41689" y="154881"/>
                      </a:lnTo>
                      <a:lnTo>
                        <a:pt x="44101" y="155591"/>
                      </a:lnTo>
                      <a:lnTo>
                        <a:pt x="51013" y="154263"/>
                      </a:lnTo>
                      <a:lnTo>
                        <a:pt x="72217" y="144742"/>
                      </a:lnTo>
                      <a:lnTo>
                        <a:pt x="90434" y="129358"/>
                      </a:lnTo>
                      <a:lnTo>
                        <a:pt x="110617" y="97394"/>
                      </a:lnTo>
                      <a:lnTo>
                        <a:pt x="118201" y="80529"/>
                      </a:lnTo>
                      <a:lnTo>
                        <a:pt x="127552" y="45704"/>
                      </a:lnTo>
                      <a:lnTo>
                        <a:pt x="134553" y="28650"/>
                      </a:lnTo>
                      <a:lnTo>
                        <a:pt x="135442" y="60345"/>
                      </a:lnTo>
                      <a:lnTo>
                        <a:pt x="141924" y="93742"/>
                      </a:lnTo>
                      <a:lnTo>
                        <a:pt x="151648" y="128570"/>
                      </a:lnTo>
                      <a:lnTo>
                        <a:pt x="155496" y="164172"/>
                      </a:lnTo>
                      <a:lnTo>
                        <a:pt x="160912" y="199875"/>
                      </a:lnTo>
                      <a:lnTo>
                        <a:pt x="162918" y="235592"/>
                      </a:lnTo>
                      <a:lnTo>
                        <a:pt x="166925" y="264608"/>
                      </a:lnTo>
                      <a:lnTo>
                        <a:pt x="169687" y="297768"/>
                      </a:lnTo>
                      <a:lnTo>
                        <a:pt x="169513" y="329652"/>
                      </a:lnTo>
                      <a:lnTo>
                        <a:pt x="166548" y="336399"/>
                      </a:lnTo>
                      <a:lnTo>
                        <a:pt x="153572" y="352133"/>
                      </a:lnTo>
                      <a:lnTo>
                        <a:pt x="129456" y="366548"/>
                      </a:lnTo>
                      <a:lnTo>
                        <a:pt x="119263" y="369908"/>
                      </a:lnTo>
                      <a:lnTo>
                        <a:pt x="87711" y="371198"/>
                      </a:lnTo>
                      <a:lnTo>
                        <a:pt x="68109" y="370504"/>
                      </a:lnTo>
                      <a:lnTo>
                        <a:pt x="45113" y="364045"/>
                      </a:lnTo>
                      <a:lnTo>
                        <a:pt x="34636" y="35703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SMARTInkShape-1545"/>
                <p:cNvSpPr/>
                <p:nvPr/>
              </p:nvSpPr>
              <p:spPr>
                <a:xfrm>
                  <a:off x="7165181" y="5807869"/>
                  <a:ext cx="114301" cy="1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301" h="14288">
                      <a:moveTo>
                        <a:pt x="0" y="0"/>
                      </a:moveTo>
                      <a:lnTo>
                        <a:pt x="20792" y="0"/>
                      </a:lnTo>
                      <a:lnTo>
                        <a:pt x="27233" y="2117"/>
                      </a:lnTo>
                      <a:lnTo>
                        <a:pt x="32741" y="4910"/>
                      </a:lnTo>
                      <a:lnTo>
                        <a:pt x="41892" y="6482"/>
                      </a:lnTo>
                      <a:lnTo>
                        <a:pt x="63396" y="9129"/>
                      </a:lnTo>
                      <a:lnTo>
                        <a:pt x="82285" y="13608"/>
                      </a:lnTo>
                      <a:lnTo>
                        <a:pt x="114300" y="1428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SMARTInkShape-1546"/>
                <p:cNvSpPr/>
                <p:nvPr/>
              </p:nvSpPr>
              <p:spPr>
                <a:xfrm>
                  <a:off x="6958441" y="5701041"/>
                  <a:ext cx="149398" cy="2271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9398" h="227197">
                      <a:moveTo>
                        <a:pt x="121015" y="28247"/>
                      </a:moveTo>
                      <a:lnTo>
                        <a:pt x="114864" y="22096"/>
                      </a:lnTo>
                      <a:lnTo>
                        <a:pt x="113274" y="15595"/>
                      </a:lnTo>
                      <a:lnTo>
                        <a:pt x="110166" y="11247"/>
                      </a:lnTo>
                      <a:lnTo>
                        <a:pt x="106139" y="8785"/>
                      </a:lnTo>
                      <a:lnTo>
                        <a:pt x="101703" y="6897"/>
                      </a:lnTo>
                      <a:lnTo>
                        <a:pt x="94744" y="2165"/>
                      </a:lnTo>
                      <a:lnTo>
                        <a:pt x="87654" y="410"/>
                      </a:lnTo>
                      <a:lnTo>
                        <a:pt x="82904" y="0"/>
                      </a:lnTo>
                      <a:lnTo>
                        <a:pt x="48390" y="5369"/>
                      </a:lnTo>
                      <a:lnTo>
                        <a:pt x="34938" y="8504"/>
                      </a:lnTo>
                      <a:lnTo>
                        <a:pt x="23015" y="14460"/>
                      </a:lnTo>
                      <a:lnTo>
                        <a:pt x="4452" y="30657"/>
                      </a:lnTo>
                      <a:lnTo>
                        <a:pt x="1740" y="35403"/>
                      </a:lnTo>
                      <a:lnTo>
                        <a:pt x="214" y="44654"/>
                      </a:lnTo>
                      <a:lnTo>
                        <a:pt x="0" y="48710"/>
                      </a:lnTo>
                      <a:lnTo>
                        <a:pt x="1878" y="55333"/>
                      </a:lnTo>
                      <a:lnTo>
                        <a:pt x="9552" y="66052"/>
                      </a:lnTo>
                      <a:lnTo>
                        <a:pt x="44459" y="83792"/>
                      </a:lnTo>
                      <a:lnTo>
                        <a:pt x="79109" y="108914"/>
                      </a:lnTo>
                      <a:lnTo>
                        <a:pt x="108432" y="137206"/>
                      </a:lnTo>
                      <a:lnTo>
                        <a:pt x="142155" y="170839"/>
                      </a:lnTo>
                      <a:lnTo>
                        <a:pt x="146286" y="181315"/>
                      </a:lnTo>
                      <a:lnTo>
                        <a:pt x="149397" y="208564"/>
                      </a:lnTo>
                      <a:lnTo>
                        <a:pt x="147080" y="211164"/>
                      </a:lnTo>
                      <a:lnTo>
                        <a:pt x="127329" y="223452"/>
                      </a:lnTo>
                      <a:lnTo>
                        <a:pt x="107716" y="226844"/>
                      </a:lnTo>
                      <a:lnTo>
                        <a:pt x="84052" y="227196"/>
                      </a:lnTo>
                      <a:lnTo>
                        <a:pt x="49644" y="219436"/>
                      </a:lnTo>
                      <a:lnTo>
                        <a:pt x="28147" y="21398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SMARTInkShape-1547"/>
                <p:cNvSpPr/>
                <p:nvPr/>
              </p:nvSpPr>
              <p:spPr>
                <a:xfrm>
                  <a:off x="6815432" y="5693569"/>
                  <a:ext cx="114007" cy="2354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4007" h="235413">
                      <a:moveTo>
                        <a:pt x="6849" y="7144"/>
                      </a:moveTo>
                      <a:lnTo>
                        <a:pt x="6849" y="10936"/>
                      </a:lnTo>
                      <a:lnTo>
                        <a:pt x="6056" y="12053"/>
                      </a:lnTo>
                      <a:lnTo>
                        <a:pt x="4732" y="12798"/>
                      </a:lnTo>
                      <a:lnTo>
                        <a:pt x="3056" y="13294"/>
                      </a:lnTo>
                      <a:lnTo>
                        <a:pt x="1939" y="14419"/>
                      </a:lnTo>
                      <a:lnTo>
                        <a:pt x="698" y="17785"/>
                      </a:lnTo>
                      <a:lnTo>
                        <a:pt x="0" y="24143"/>
                      </a:lnTo>
                      <a:lnTo>
                        <a:pt x="6419" y="57349"/>
                      </a:lnTo>
                      <a:lnTo>
                        <a:pt x="10557" y="87616"/>
                      </a:lnTo>
                      <a:lnTo>
                        <a:pt x="15657" y="122242"/>
                      </a:lnTo>
                      <a:lnTo>
                        <a:pt x="21209" y="152358"/>
                      </a:lnTo>
                      <a:lnTo>
                        <a:pt x="32465" y="187383"/>
                      </a:lnTo>
                      <a:lnTo>
                        <a:pt x="35341" y="201394"/>
                      </a:lnTo>
                      <a:lnTo>
                        <a:pt x="41460" y="216247"/>
                      </a:lnTo>
                      <a:lnTo>
                        <a:pt x="42471" y="227149"/>
                      </a:lnTo>
                      <a:lnTo>
                        <a:pt x="49416" y="235412"/>
                      </a:lnTo>
                      <a:lnTo>
                        <a:pt x="49686" y="229564"/>
                      </a:lnTo>
                      <a:lnTo>
                        <a:pt x="43559" y="212591"/>
                      </a:lnTo>
                      <a:lnTo>
                        <a:pt x="42626" y="181528"/>
                      </a:lnTo>
                      <a:lnTo>
                        <a:pt x="42580" y="150834"/>
                      </a:lnTo>
                      <a:lnTo>
                        <a:pt x="44688" y="124595"/>
                      </a:lnTo>
                      <a:lnTo>
                        <a:pt x="48720" y="91551"/>
                      </a:lnTo>
                      <a:lnTo>
                        <a:pt x="53211" y="71047"/>
                      </a:lnTo>
                      <a:lnTo>
                        <a:pt x="70864" y="39463"/>
                      </a:lnTo>
                      <a:lnTo>
                        <a:pt x="81102" y="20170"/>
                      </a:lnTo>
                      <a:lnTo>
                        <a:pt x="114006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SMARTInkShape-1548"/>
                <p:cNvSpPr/>
                <p:nvPr/>
              </p:nvSpPr>
              <p:spPr>
                <a:xfrm>
                  <a:off x="6707981" y="5643563"/>
                  <a:ext cx="7145" cy="1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4288">
                      <a:moveTo>
                        <a:pt x="7144" y="14287"/>
                      </a:moveTo>
                      <a:lnTo>
                        <a:pt x="7144" y="10495"/>
                      </a:lnTo>
                      <a:lnTo>
                        <a:pt x="6350" y="9377"/>
                      </a:lnTo>
                      <a:lnTo>
                        <a:pt x="5027" y="8633"/>
                      </a:lnTo>
                      <a:lnTo>
                        <a:pt x="3351" y="8136"/>
                      </a:lnTo>
                      <a:lnTo>
                        <a:pt x="2234" y="7011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SMARTInkShape-1549"/>
                <p:cNvSpPr/>
                <p:nvPr/>
              </p:nvSpPr>
              <p:spPr>
                <a:xfrm>
                  <a:off x="6732637" y="5757863"/>
                  <a:ext cx="39639" cy="1928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9639" h="192882">
                      <a:moveTo>
                        <a:pt x="11063" y="0"/>
                      </a:moveTo>
                      <a:lnTo>
                        <a:pt x="7270" y="0"/>
                      </a:lnTo>
                      <a:lnTo>
                        <a:pt x="6153" y="793"/>
                      </a:lnTo>
                      <a:lnTo>
                        <a:pt x="5408" y="2116"/>
                      </a:lnTo>
                      <a:lnTo>
                        <a:pt x="4912" y="3792"/>
                      </a:lnTo>
                      <a:lnTo>
                        <a:pt x="421" y="9942"/>
                      </a:lnTo>
                      <a:lnTo>
                        <a:pt x="0" y="12184"/>
                      </a:lnTo>
                      <a:lnTo>
                        <a:pt x="512" y="14472"/>
                      </a:lnTo>
                      <a:lnTo>
                        <a:pt x="2405" y="19925"/>
                      </a:lnTo>
                      <a:lnTo>
                        <a:pt x="5737" y="36362"/>
                      </a:lnTo>
                      <a:lnTo>
                        <a:pt x="8696" y="47911"/>
                      </a:lnTo>
                      <a:lnTo>
                        <a:pt x="12712" y="81312"/>
                      </a:lnTo>
                      <a:lnTo>
                        <a:pt x="16579" y="105055"/>
                      </a:lnTo>
                      <a:lnTo>
                        <a:pt x="19841" y="130874"/>
                      </a:lnTo>
                      <a:lnTo>
                        <a:pt x="24625" y="158904"/>
                      </a:lnTo>
                      <a:lnTo>
                        <a:pt x="25930" y="172848"/>
                      </a:lnTo>
                      <a:lnTo>
                        <a:pt x="30990" y="182359"/>
                      </a:lnTo>
                      <a:lnTo>
                        <a:pt x="39638" y="19288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SMARTInkShape-1550"/>
                <p:cNvSpPr/>
                <p:nvPr/>
              </p:nvSpPr>
              <p:spPr>
                <a:xfrm>
                  <a:off x="6530265" y="5765014"/>
                  <a:ext cx="163430" cy="1785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430" h="178587">
                      <a:moveTo>
                        <a:pt x="106279" y="14280"/>
                      </a:moveTo>
                      <a:lnTo>
                        <a:pt x="100128" y="8129"/>
                      </a:lnTo>
                      <a:lnTo>
                        <a:pt x="99430" y="3638"/>
                      </a:lnTo>
                      <a:lnTo>
                        <a:pt x="98537" y="2422"/>
                      </a:lnTo>
                      <a:lnTo>
                        <a:pt x="94283" y="712"/>
                      </a:lnTo>
                      <a:lnTo>
                        <a:pt x="93011" y="312"/>
                      </a:lnTo>
                      <a:lnTo>
                        <a:pt x="68376" y="0"/>
                      </a:lnTo>
                      <a:lnTo>
                        <a:pt x="63504" y="2112"/>
                      </a:lnTo>
                      <a:lnTo>
                        <a:pt x="61093" y="3787"/>
                      </a:lnTo>
                      <a:lnTo>
                        <a:pt x="43483" y="8812"/>
                      </a:lnTo>
                      <a:lnTo>
                        <a:pt x="40602" y="10635"/>
                      </a:lnTo>
                      <a:lnTo>
                        <a:pt x="22175" y="34996"/>
                      </a:lnTo>
                      <a:lnTo>
                        <a:pt x="3980" y="69007"/>
                      </a:lnTo>
                      <a:lnTo>
                        <a:pt x="82" y="93000"/>
                      </a:lnTo>
                      <a:lnTo>
                        <a:pt x="0" y="124414"/>
                      </a:lnTo>
                      <a:lnTo>
                        <a:pt x="9077" y="153755"/>
                      </a:lnTo>
                      <a:lnTo>
                        <a:pt x="15718" y="161729"/>
                      </a:lnTo>
                      <a:lnTo>
                        <a:pt x="23167" y="167125"/>
                      </a:lnTo>
                      <a:lnTo>
                        <a:pt x="31823" y="170163"/>
                      </a:lnTo>
                      <a:lnTo>
                        <a:pt x="48075" y="171274"/>
                      </a:lnTo>
                      <a:lnTo>
                        <a:pt x="54745" y="169251"/>
                      </a:lnTo>
                      <a:lnTo>
                        <a:pt x="65496" y="161484"/>
                      </a:lnTo>
                      <a:lnTo>
                        <a:pt x="79780" y="144300"/>
                      </a:lnTo>
                      <a:lnTo>
                        <a:pt x="87357" y="137948"/>
                      </a:lnTo>
                      <a:lnTo>
                        <a:pt x="101220" y="116339"/>
                      </a:lnTo>
                      <a:lnTo>
                        <a:pt x="105280" y="98351"/>
                      </a:lnTo>
                      <a:lnTo>
                        <a:pt x="106776" y="88226"/>
                      </a:lnTo>
                      <a:lnTo>
                        <a:pt x="111875" y="68868"/>
                      </a:lnTo>
                      <a:lnTo>
                        <a:pt x="113420" y="35853"/>
                      </a:lnTo>
                      <a:lnTo>
                        <a:pt x="114216" y="60549"/>
                      </a:lnTo>
                      <a:lnTo>
                        <a:pt x="120698" y="89776"/>
                      </a:lnTo>
                      <a:lnTo>
                        <a:pt x="130422" y="124224"/>
                      </a:lnTo>
                      <a:lnTo>
                        <a:pt x="136387" y="147634"/>
                      </a:lnTo>
                      <a:lnTo>
                        <a:pt x="149276" y="164090"/>
                      </a:lnTo>
                      <a:lnTo>
                        <a:pt x="163429" y="17858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SMARTInkShape-1551"/>
                <p:cNvSpPr/>
                <p:nvPr/>
              </p:nvSpPr>
              <p:spPr>
                <a:xfrm>
                  <a:off x="6365081" y="5786532"/>
                  <a:ext cx="192883" cy="141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83" h="14194">
                      <a:moveTo>
                        <a:pt x="0" y="14193"/>
                      </a:moveTo>
                      <a:lnTo>
                        <a:pt x="0" y="3551"/>
                      </a:lnTo>
                      <a:lnTo>
                        <a:pt x="2382" y="2336"/>
                      </a:lnTo>
                      <a:lnTo>
                        <a:pt x="38077" y="0"/>
                      </a:lnTo>
                      <a:lnTo>
                        <a:pt x="59056" y="718"/>
                      </a:lnTo>
                      <a:lnTo>
                        <a:pt x="92974" y="6389"/>
                      </a:lnTo>
                      <a:lnTo>
                        <a:pt x="128535" y="11901"/>
                      </a:lnTo>
                      <a:lnTo>
                        <a:pt x="158253" y="13891"/>
                      </a:lnTo>
                      <a:lnTo>
                        <a:pt x="192882" y="1419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SMARTInkShape-1552"/>
                <p:cNvSpPr/>
                <p:nvPr/>
              </p:nvSpPr>
              <p:spPr>
                <a:xfrm>
                  <a:off x="6415088" y="5650706"/>
                  <a:ext cx="50007" cy="3214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007" h="321470">
                      <a:moveTo>
                        <a:pt x="0" y="0"/>
                      </a:moveTo>
                      <a:lnTo>
                        <a:pt x="0" y="23151"/>
                      </a:lnTo>
                      <a:lnTo>
                        <a:pt x="2116" y="28281"/>
                      </a:lnTo>
                      <a:lnTo>
                        <a:pt x="3792" y="30760"/>
                      </a:lnTo>
                      <a:lnTo>
                        <a:pt x="11857" y="60593"/>
                      </a:lnTo>
                      <a:lnTo>
                        <a:pt x="14867" y="95405"/>
                      </a:lnTo>
                      <a:lnTo>
                        <a:pt x="20410" y="128922"/>
                      </a:lnTo>
                      <a:lnTo>
                        <a:pt x="23413" y="164350"/>
                      </a:lnTo>
                      <a:lnTo>
                        <a:pt x="27555" y="192890"/>
                      </a:lnTo>
                      <a:lnTo>
                        <a:pt x="32065" y="225692"/>
                      </a:lnTo>
                      <a:lnTo>
                        <a:pt x="34997" y="256630"/>
                      </a:lnTo>
                      <a:lnTo>
                        <a:pt x="39416" y="290569"/>
                      </a:lnTo>
                      <a:lnTo>
                        <a:pt x="42975" y="309603"/>
                      </a:lnTo>
                      <a:lnTo>
                        <a:pt x="50006" y="32146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SMARTInkShape-1553"/>
                <p:cNvSpPr/>
                <p:nvPr/>
              </p:nvSpPr>
              <p:spPr>
                <a:xfrm>
                  <a:off x="6165056" y="5708593"/>
                  <a:ext cx="171385" cy="2767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1385" h="276754">
                      <a:moveTo>
                        <a:pt x="142875" y="20695"/>
                      </a:moveTo>
                      <a:lnTo>
                        <a:pt x="130691" y="9303"/>
                      </a:lnTo>
                      <a:lnTo>
                        <a:pt x="121389" y="4862"/>
                      </a:lnTo>
                      <a:lnTo>
                        <a:pt x="116657" y="1752"/>
                      </a:lnTo>
                      <a:lnTo>
                        <a:pt x="108737" y="0"/>
                      </a:lnTo>
                      <a:lnTo>
                        <a:pt x="95895" y="276"/>
                      </a:lnTo>
                      <a:lnTo>
                        <a:pt x="78949" y="5031"/>
                      </a:lnTo>
                      <a:lnTo>
                        <a:pt x="48818" y="23115"/>
                      </a:lnTo>
                      <a:lnTo>
                        <a:pt x="38336" y="33402"/>
                      </a:lnTo>
                      <a:lnTo>
                        <a:pt x="24627" y="54165"/>
                      </a:lnTo>
                      <a:lnTo>
                        <a:pt x="21852" y="72002"/>
                      </a:lnTo>
                      <a:lnTo>
                        <a:pt x="23735" y="77364"/>
                      </a:lnTo>
                      <a:lnTo>
                        <a:pt x="45284" y="105441"/>
                      </a:lnTo>
                      <a:lnTo>
                        <a:pt x="76234" y="128036"/>
                      </a:lnTo>
                      <a:lnTo>
                        <a:pt x="111782" y="155048"/>
                      </a:lnTo>
                      <a:lnTo>
                        <a:pt x="144455" y="180165"/>
                      </a:lnTo>
                      <a:lnTo>
                        <a:pt x="162917" y="201787"/>
                      </a:lnTo>
                      <a:lnTo>
                        <a:pt x="167658" y="212570"/>
                      </a:lnTo>
                      <a:lnTo>
                        <a:pt x="171351" y="241938"/>
                      </a:lnTo>
                      <a:lnTo>
                        <a:pt x="171384" y="244391"/>
                      </a:lnTo>
                      <a:lnTo>
                        <a:pt x="169305" y="249232"/>
                      </a:lnTo>
                      <a:lnTo>
                        <a:pt x="161501" y="258807"/>
                      </a:lnTo>
                      <a:lnTo>
                        <a:pt x="143279" y="265960"/>
                      </a:lnTo>
                      <a:lnTo>
                        <a:pt x="112864" y="272215"/>
                      </a:lnTo>
                      <a:lnTo>
                        <a:pt x="89234" y="276753"/>
                      </a:lnTo>
                      <a:lnTo>
                        <a:pt x="58788" y="272068"/>
                      </a:lnTo>
                      <a:lnTo>
                        <a:pt x="25182" y="265190"/>
                      </a:lnTo>
                      <a:lnTo>
                        <a:pt x="0" y="25643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SMARTInkShape-1554"/>
                <p:cNvSpPr/>
                <p:nvPr/>
              </p:nvSpPr>
              <p:spPr>
                <a:xfrm>
                  <a:off x="5457825" y="6043907"/>
                  <a:ext cx="407195" cy="78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07195" h="78288">
                      <a:moveTo>
                        <a:pt x="407194" y="6849"/>
                      </a:moveTo>
                      <a:lnTo>
                        <a:pt x="401043" y="698"/>
                      </a:lnTo>
                      <a:lnTo>
                        <a:pt x="396552" y="0"/>
                      </a:lnTo>
                      <a:lnTo>
                        <a:pt x="368750" y="516"/>
                      </a:lnTo>
                      <a:lnTo>
                        <a:pt x="339695" y="6189"/>
                      </a:lnTo>
                      <a:lnTo>
                        <a:pt x="306759" y="6762"/>
                      </a:lnTo>
                      <a:lnTo>
                        <a:pt x="277729" y="11741"/>
                      </a:lnTo>
                      <a:lnTo>
                        <a:pt x="244361" y="15665"/>
                      </a:lnTo>
                      <a:lnTo>
                        <a:pt x="210811" y="20056"/>
                      </a:lnTo>
                      <a:lnTo>
                        <a:pt x="178519" y="26626"/>
                      </a:lnTo>
                      <a:lnTo>
                        <a:pt x="144507" y="35568"/>
                      </a:lnTo>
                      <a:lnTo>
                        <a:pt x="114622" y="41186"/>
                      </a:lnTo>
                      <a:lnTo>
                        <a:pt x="85789" y="47998"/>
                      </a:lnTo>
                      <a:lnTo>
                        <a:pt x="53807" y="59324"/>
                      </a:lnTo>
                      <a:lnTo>
                        <a:pt x="19570" y="71155"/>
                      </a:lnTo>
                      <a:lnTo>
                        <a:pt x="8710" y="76174"/>
                      </a:lnTo>
                      <a:lnTo>
                        <a:pt x="0" y="7828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SMARTInkShape-1555"/>
                <p:cNvSpPr/>
                <p:nvPr/>
              </p:nvSpPr>
              <p:spPr>
                <a:xfrm>
                  <a:off x="5372886" y="5993606"/>
                  <a:ext cx="670728" cy="928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70728" h="92870">
                      <a:moveTo>
                        <a:pt x="670727" y="92869"/>
                      </a:moveTo>
                      <a:lnTo>
                        <a:pt x="635604" y="92075"/>
                      </a:lnTo>
                      <a:lnTo>
                        <a:pt x="606785" y="85098"/>
                      </a:lnTo>
                      <a:lnTo>
                        <a:pt x="575670" y="78646"/>
                      </a:lnTo>
                      <a:lnTo>
                        <a:pt x="541851" y="68751"/>
                      </a:lnTo>
                      <a:lnTo>
                        <a:pt x="512714" y="64381"/>
                      </a:lnTo>
                      <a:lnTo>
                        <a:pt x="477207" y="58814"/>
                      </a:lnTo>
                      <a:lnTo>
                        <a:pt x="449081" y="55526"/>
                      </a:lnTo>
                      <a:lnTo>
                        <a:pt x="420639" y="49526"/>
                      </a:lnTo>
                      <a:lnTo>
                        <a:pt x="389987" y="42720"/>
                      </a:lnTo>
                      <a:lnTo>
                        <a:pt x="357886" y="37793"/>
                      </a:lnTo>
                      <a:lnTo>
                        <a:pt x="328267" y="34217"/>
                      </a:lnTo>
                      <a:lnTo>
                        <a:pt x="297265" y="28130"/>
                      </a:lnTo>
                      <a:lnTo>
                        <a:pt x="262944" y="21300"/>
                      </a:lnTo>
                      <a:lnTo>
                        <a:pt x="229757" y="16366"/>
                      </a:lnTo>
                      <a:lnTo>
                        <a:pt x="197698" y="12787"/>
                      </a:lnTo>
                      <a:lnTo>
                        <a:pt x="163064" y="8816"/>
                      </a:lnTo>
                      <a:lnTo>
                        <a:pt x="129783" y="5522"/>
                      </a:lnTo>
                      <a:lnTo>
                        <a:pt x="95580" y="1637"/>
                      </a:lnTo>
                      <a:lnTo>
                        <a:pt x="63750" y="485"/>
                      </a:lnTo>
                      <a:lnTo>
                        <a:pt x="29408" y="64"/>
                      </a:lnTo>
                      <a:lnTo>
                        <a:pt x="0" y="1"/>
                      </a:lnTo>
                      <a:lnTo>
                        <a:pt x="13502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SMARTInkShape-1556"/>
                <p:cNvSpPr/>
                <p:nvPr/>
              </p:nvSpPr>
              <p:spPr>
                <a:xfrm>
                  <a:off x="5857875" y="5715000"/>
                  <a:ext cx="142876" cy="29265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292656">
                      <a:moveTo>
                        <a:pt x="0" y="0"/>
                      </a:moveTo>
                      <a:lnTo>
                        <a:pt x="0" y="31921"/>
                      </a:lnTo>
                      <a:lnTo>
                        <a:pt x="794" y="64526"/>
                      </a:lnTo>
                      <a:lnTo>
                        <a:pt x="6151" y="93997"/>
                      </a:lnTo>
                      <a:lnTo>
                        <a:pt x="7013" y="128736"/>
                      </a:lnTo>
                      <a:lnTo>
                        <a:pt x="9222" y="150062"/>
                      </a:lnTo>
                      <a:lnTo>
                        <a:pt x="12786" y="175696"/>
                      </a:lnTo>
                      <a:lnTo>
                        <a:pt x="13843" y="204194"/>
                      </a:lnTo>
                      <a:lnTo>
                        <a:pt x="15023" y="238380"/>
                      </a:lnTo>
                      <a:lnTo>
                        <a:pt x="20431" y="270271"/>
                      </a:lnTo>
                      <a:lnTo>
                        <a:pt x="21135" y="283721"/>
                      </a:lnTo>
                      <a:lnTo>
                        <a:pt x="20440" y="286779"/>
                      </a:lnTo>
                      <a:lnTo>
                        <a:pt x="19183" y="288816"/>
                      </a:lnTo>
                      <a:lnTo>
                        <a:pt x="14574" y="292655"/>
                      </a:lnTo>
                      <a:lnTo>
                        <a:pt x="14372" y="281446"/>
                      </a:lnTo>
                      <a:lnTo>
                        <a:pt x="16442" y="273783"/>
                      </a:lnTo>
                      <a:lnTo>
                        <a:pt x="19214" y="266938"/>
                      </a:lnTo>
                      <a:lnTo>
                        <a:pt x="24932" y="233610"/>
                      </a:lnTo>
                      <a:lnTo>
                        <a:pt x="28095" y="199196"/>
                      </a:lnTo>
                      <a:lnTo>
                        <a:pt x="28480" y="163702"/>
                      </a:lnTo>
                      <a:lnTo>
                        <a:pt x="34260" y="135582"/>
                      </a:lnTo>
                      <a:lnTo>
                        <a:pt x="49157" y="102246"/>
                      </a:lnTo>
                      <a:lnTo>
                        <a:pt x="66391" y="77232"/>
                      </a:lnTo>
                      <a:lnTo>
                        <a:pt x="76144" y="67673"/>
                      </a:lnTo>
                      <a:lnTo>
                        <a:pt x="85714" y="62844"/>
                      </a:lnTo>
                      <a:lnTo>
                        <a:pt x="90483" y="59681"/>
                      </a:lnTo>
                      <a:lnTo>
                        <a:pt x="95248" y="58275"/>
                      </a:lnTo>
                      <a:lnTo>
                        <a:pt x="97630" y="58693"/>
                      </a:lnTo>
                      <a:lnTo>
                        <a:pt x="105745" y="63400"/>
                      </a:lnTo>
                      <a:lnTo>
                        <a:pt x="111787" y="74730"/>
                      </a:lnTo>
                      <a:lnTo>
                        <a:pt x="125626" y="109778"/>
                      </a:lnTo>
                      <a:lnTo>
                        <a:pt x="134069" y="145006"/>
                      </a:lnTo>
                      <a:lnTo>
                        <a:pt x="135586" y="178153"/>
                      </a:lnTo>
                      <a:lnTo>
                        <a:pt x="135718" y="212784"/>
                      </a:lnTo>
                      <a:lnTo>
                        <a:pt x="136520" y="222364"/>
                      </a:lnTo>
                      <a:lnTo>
                        <a:pt x="141384" y="237099"/>
                      </a:lnTo>
                      <a:lnTo>
                        <a:pt x="142875" y="27146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SMARTInkShape-1557"/>
                <p:cNvSpPr/>
                <p:nvPr/>
              </p:nvSpPr>
              <p:spPr>
                <a:xfrm>
                  <a:off x="5593556" y="5750719"/>
                  <a:ext cx="200026" cy="2352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0026" h="235284">
                      <a:moveTo>
                        <a:pt x="0" y="35719"/>
                      </a:moveTo>
                      <a:lnTo>
                        <a:pt x="794" y="58188"/>
                      </a:lnTo>
                      <a:lnTo>
                        <a:pt x="5655" y="74935"/>
                      </a:lnTo>
                      <a:lnTo>
                        <a:pt x="8819" y="91788"/>
                      </a:lnTo>
                      <a:lnTo>
                        <a:pt x="17000" y="123082"/>
                      </a:lnTo>
                      <a:lnTo>
                        <a:pt x="27053" y="156868"/>
                      </a:lnTo>
                      <a:lnTo>
                        <a:pt x="41386" y="189060"/>
                      </a:lnTo>
                      <a:lnTo>
                        <a:pt x="59445" y="222202"/>
                      </a:lnTo>
                      <a:lnTo>
                        <a:pt x="62139" y="227873"/>
                      </a:lnTo>
                      <a:lnTo>
                        <a:pt x="62857" y="230497"/>
                      </a:lnTo>
                      <a:lnTo>
                        <a:pt x="64130" y="232245"/>
                      </a:lnTo>
                      <a:lnTo>
                        <a:pt x="65772" y="233412"/>
                      </a:lnTo>
                      <a:lnTo>
                        <a:pt x="69713" y="234707"/>
                      </a:lnTo>
                      <a:lnTo>
                        <a:pt x="74111" y="235283"/>
                      </a:lnTo>
                      <a:lnTo>
                        <a:pt x="78711" y="233422"/>
                      </a:lnTo>
                      <a:lnTo>
                        <a:pt x="81050" y="231815"/>
                      </a:lnTo>
                      <a:lnTo>
                        <a:pt x="82608" y="229949"/>
                      </a:lnTo>
                      <a:lnTo>
                        <a:pt x="84340" y="225760"/>
                      </a:lnTo>
                      <a:lnTo>
                        <a:pt x="85689" y="190341"/>
                      </a:lnTo>
                      <a:lnTo>
                        <a:pt x="85722" y="155946"/>
                      </a:lnTo>
                      <a:lnTo>
                        <a:pt x="85725" y="120344"/>
                      </a:lnTo>
                      <a:lnTo>
                        <a:pt x="91876" y="88428"/>
                      </a:lnTo>
                      <a:lnTo>
                        <a:pt x="98393" y="55144"/>
                      </a:lnTo>
                      <a:lnTo>
                        <a:pt x="100010" y="28707"/>
                      </a:lnTo>
                      <a:lnTo>
                        <a:pt x="100012" y="32406"/>
                      </a:lnTo>
                      <a:lnTo>
                        <a:pt x="100806" y="33510"/>
                      </a:lnTo>
                      <a:lnTo>
                        <a:pt x="103805" y="34737"/>
                      </a:lnTo>
                      <a:lnTo>
                        <a:pt x="107784" y="39515"/>
                      </a:lnTo>
                      <a:lnTo>
                        <a:pt x="111404" y="46137"/>
                      </a:lnTo>
                      <a:lnTo>
                        <a:pt x="119785" y="77631"/>
                      </a:lnTo>
                      <a:lnTo>
                        <a:pt x="123069" y="92587"/>
                      </a:lnTo>
                      <a:lnTo>
                        <a:pt x="126135" y="103062"/>
                      </a:lnTo>
                      <a:lnTo>
                        <a:pt x="130219" y="133423"/>
                      </a:lnTo>
                      <a:lnTo>
                        <a:pt x="138435" y="165790"/>
                      </a:lnTo>
                      <a:lnTo>
                        <a:pt x="152178" y="196682"/>
                      </a:lnTo>
                      <a:lnTo>
                        <a:pt x="167389" y="229949"/>
                      </a:lnTo>
                      <a:lnTo>
                        <a:pt x="171762" y="233168"/>
                      </a:lnTo>
                      <a:lnTo>
                        <a:pt x="178686" y="234980"/>
                      </a:lnTo>
                      <a:lnTo>
                        <a:pt x="181037" y="235235"/>
                      </a:lnTo>
                      <a:lnTo>
                        <a:pt x="182604" y="234610"/>
                      </a:lnTo>
                      <a:lnTo>
                        <a:pt x="183648" y="233401"/>
                      </a:lnTo>
                      <a:lnTo>
                        <a:pt x="196343" y="201249"/>
                      </a:lnTo>
                      <a:lnTo>
                        <a:pt x="199540" y="178441"/>
                      </a:lnTo>
                      <a:lnTo>
                        <a:pt x="199983" y="144351"/>
                      </a:lnTo>
                      <a:lnTo>
                        <a:pt x="200021" y="108775"/>
                      </a:lnTo>
                      <a:lnTo>
                        <a:pt x="200024" y="73069"/>
                      </a:lnTo>
                      <a:lnTo>
                        <a:pt x="200025" y="38021"/>
                      </a:lnTo>
                      <a:lnTo>
                        <a:pt x="200025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SMARTInkShape-1558"/>
                <p:cNvSpPr/>
                <p:nvPr/>
              </p:nvSpPr>
              <p:spPr>
                <a:xfrm>
                  <a:off x="5443927" y="5743575"/>
                  <a:ext cx="102667" cy="1814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02667" h="181409">
                      <a:moveTo>
                        <a:pt x="28186" y="35719"/>
                      </a:moveTo>
                      <a:lnTo>
                        <a:pt x="24393" y="35719"/>
                      </a:lnTo>
                      <a:lnTo>
                        <a:pt x="23276" y="36513"/>
                      </a:lnTo>
                      <a:lnTo>
                        <a:pt x="22531" y="37836"/>
                      </a:lnTo>
                      <a:lnTo>
                        <a:pt x="22035" y="39511"/>
                      </a:lnTo>
                      <a:lnTo>
                        <a:pt x="15518" y="50192"/>
                      </a:lnTo>
                      <a:lnTo>
                        <a:pt x="6269" y="72081"/>
                      </a:lnTo>
                      <a:lnTo>
                        <a:pt x="2570" y="82836"/>
                      </a:lnTo>
                      <a:lnTo>
                        <a:pt x="0" y="117115"/>
                      </a:lnTo>
                      <a:lnTo>
                        <a:pt x="9588" y="151259"/>
                      </a:lnTo>
                      <a:lnTo>
                        <a:pt x="18750" y="167432"/>
                      </a:lnTo>
                      <a:lnTo>
                        <a:pt x="23463" y="173104"/>
                      </a:lnTo>
                      <a:lnTo>
                        <a:pt x="41956" y="180760"/>
                      </a:lnTo>
                      <a:lnTo>
                        <a:pt x="52297" y="181408"/>
                      </a:lnTo>
                      <a:lnTo>
                        <a:pt x="61127" y="178257"/>
                      </a:lnTo>
                      <a:lnTo>
                        <a:pt x="77898" y="167558"/>
                      </a:lnTo>
                      <a:lnTo>
                        <a:pt x="85470" y="158872"/>
                      </a:lnTo>
                      <a:lnTo>
                        <a:pt x="96798" y="133864"/>
                      </a:lnTo>
                      <a:lnTo>
                        <a:pt x="102666" y="109072"/>
                      </a:lnTo>
                      <a:lnTo>
                        <a:pt x="100084" y="87087"/>
                      </a:lnTo>
                      <a:lnTo>
                        <a:pt x="87548" y="55097"/>
                      </a:lnTo>
                      <a:lnTo>
                        <a:pt x="75788" y="34792"/>
                      </a:lnTo>
                      <a:lnTo>
                        <a:pt x="47749" y="12638"/>
                      </a:lnTo>
                      <a:lnTo>
                        <a:pt x="38569" y="8772"/>
                      </a:lnTo>
                      <a:lnTo>
                        <a:pt x="33329" y="7867"/>
                      </a:lnTo>
                      <a:lnTo>
                        <a:pt x="31615" y="6832"/>
                      </a:lnTo>
                      <a:lnTo>
                        <a:pt x="30472" y="5349"/>
                      </a:lnTo>
                      <a:lnTo>
                        <a:pt x="28186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SMARTInkShape-1559"/>
                <p:cNvSpPr/>
                <p:nvPr/>
              </p:nvSpPr>
              <p:spPr>
                <a:xfrm>
                  <a:off x="5365043" y="5614988"/>
                  <a:ext cx="14202" cy="32146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02" h="321469">
                      <a:moveTo>
                        <a:pt x="7057" y="0"/>
                      </a:moveTo>
                      <a:lnTo>
                        <a:pt x="906" y="0"/>
                      </a:lnTo>
                      <a:lnTo>
                        <a:pt x="0" y="16093"/>
                      </a:lnTo>
                      <a:lnTo>
                        <a:pt x="5579" y="44736"/>
                      </a:lnTo>
                      <a:lnTo>
                        <a:pt x="6619" y="74903"/>
                      </a:lnTo>
                      <a:lnTo>
                        <a:pt x="7000" y="109699"/>
                      </a:lnTo>
                      <a:lnTo>
                        <a:pt x="7046" y="141731"/>
                      </a:lnTo>
                      <a:lnTo>
                        <a:pt x="7055" y="171224"/>
                      </a:lnTo>
                      <a:lnTo>
                        <a:pt x="7056" y="202361"/>
                      </a:lnTo>
                      <a:lnTo>
                        <a:pt x="7057" y="235377"/>
                      </a:lnTo>
                      <a:lnTo>
                        <a:pt x="7057" y="264481"/>
                      </a:lnTo>
                      <a:lnTo>
                        <a:pt x="7851" y="277884"/>
                      </a:lnTo>
                      <a:lnTo>
                        <a:pt x="13760" y="312026"/>
                      </a:lnTo>
                      <a:lnTo>
                        <a:pt x="14201" y="32146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SMARTInkShape-1560"/>
                <p:cNvSpPr/>
                <p:nvPr/>
              </p:nvSpPr>
              <p:spPr>
                <a:xfrm>
                  <a:off x="5229596" y="5744022"/>
                  <a:ext cx="142505" cy="1776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505" h="177613">
                      <a:moveTo>
                        <a:pt x="142504" y="120997"/>
                      </a:moveTo>
                      <a:lnTo>
                        <a:pt x="142504" y="117205"/>
                      </a:lnTo>
                      <a:lnTo>
                        <a:pt x="140387" y="113226"/>
                      </a:lnTo>
                      <a:lnTo>
                        <a:pt x="138712" y="111054"/>
                      </a:lnTo>
                      <a:lnTo>
                        <a:pt x="136850" y="104406"/>
                      </a:lnTo>
                      <a:lnTo>
                        <a:pt x="135228" y="96955"/>
                      </a:lnTo>
                      <a:lnTo>
                        <a:pt x="130647" y="87503"/>
                      </a:lnTo>
                      <a:lnTo>
                        <a:pt x="122577" y="53594"/>
                      </a:lnTo>
                      <a:lnTo>
                        <a:pt x="104370" y="22344"/>
                      </a:lnTo>
                      <a:lnTo>
                        <a:pt x="95393" y="15503"/>
                      </a:lnTo>
                      <a:lnTo>
                        <a:pt x="69831" y="1816"/>
                      </a:lnTo>
                      <a:lnTo>
                        <a:pt x="51772" y="0"/>
                      </a:lnTo>
                      <a:lnTo>
                        <a:pt x="37657" y="3478"/>
                      </a:lnTo>
                      <a:lnTo>
                        <a:pt x="23420" y="13328"/>
                      </a:lnTo>
                      <a:lnTo>
                        <a:pt x="9148" y="33885"/>
                      </a:lnTo>
                      <a:lnTo>
                        <a:pt x="2449" y="52500"/>
                      </a:lnTo>
                      <a:lnTo>
                        <a:pt x="0" y="82128"/>
                      </a:lnTo>
                      <a:lnTo>
                        <a:pt x="472" y="114879"/>
                      </a:lnTo>
                      <a:lnTo>
                        <a:pt x="5346" y="129326"/>
                      </a:lnTo>
                      <a:lnTo>
                        <a:pt x="20350" y="152580"/>
                      </a:lnTo>
                      <a:lnTo>
                        <a:pt x="46690" y="172056"/>
                      </a:lnTo>
                      <a:lnTo>
                        <a:pt x="61374" y="176342"/>
                      </a:lnTo>
                      <a:lnTo>
                        <a:pt x="71987" y="177612"/>
                      </a:lnTo>
                      <a:lnTo>
                        <a:pt x="83951" y="174196"/>
                      </a:lnTo>
                      <a:lnTo>
                        <a:pt x="99642" y="16385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SMARTInkShape-1561"/>
                <p:cNvSpPr/>
                <p:nvPr/>
              </p:nvSpPr>
              <p:spPr>
                <a:xfrm>
                  <a:off x="4943690" y="5736759"/>
                  <a:ext cx="128361" cy="3996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361" h="399693">
                      <a:moveTo>
                        <a:pt x="99798" y="21104"/>
                      </a:moveTo>
                      <a:lnTo>
                        <a:pt x="87613" y="9712"/>
                      </a:lnTo>
                      <a:lnTo>
                        <a:pt x="78311" y="5271"/>
                      </a:lnTo>
                      <a:lnTo>
                        <a:pt x="75949" y="3405"/>
                      </a:lnTo>
                      <a:lnTo>
                        <a:pt x="69089" y="1331"/>
                      </a:lnTo>
                      <a:lnTo>
                        <a:pt x="55544" y="0"/>
                      </a:lnTo>
                      <a:lnTo>
                        <a:pt x="40119" y="7354"/>
                      </a:lnTo>
                      <a:lnTo>
                        <a:pt x="31470" y="15257"/>
                      </a:lnTo>
                      <a:lnTo>
                        <a:pt x="8081" y="47373"/>
                      </a:lnTo>
                      <a:lnTo>
                        <a:pt x="3472" y="56856"/>
                      </a:lnTo>
                      <a:lnTo>
                        <a:pt x="0" y="86369"/>
                      </a:lnTo>
                      <a:lnTo>
                        <a:pt x="621" y="102728"/>
                      </a:lnTo>
                      <a:lnTo>
                        <a:pt x="5501" y="115756"/>
                      </a:lnTo>
                      <a:lnTo>
                        <a:pt x="9734" y="122173"/>
                      </a:lnTo>
                      <a:lnTo>
                        <a:pt x="14261" y="125554"/>
                      </a:lnTo>
                      <a:lnTo>
                        <a:pt x="18919" y="127851"/>
                      </a:lnTo>
                      <a:lnTo>
                        <a:pt x="26004" y="132813"/>
                      </a:lnTo>
                      <a:lnTo>
                        <a:pt x="30752" y="134252"/>
                      </a:lnTo>
                      <a:lnTo>
                        <a:pt x="41681" y="135062"/>
                      </a:lnTo>
                      <a:lnTo>
                        <a:pt x="48304" y="133135"/>
                      </a:lnTo>
                      <a:lnTo>
                        <a:pt x="82450" y="109183"/>
                      </a:lnTo>
                      <a:lnTo>
                        <a:pt x="97357" y="94126"/>
                      </a:lnTo>
                      <a:lnTo>
                        <a:pt x="103748" y="82868"/>
                      </a:lnTo>
                      <a:lnTo>
                        <a:pt x="106310" y="71551"/>
                      </a:lnTo>
                      <a:lnTo>
                        <a:pt x="106938" y="57854"/>
                      </a:lnTo>
                      <a:lnTo>
                        <a:pt x="110733" y="91357"/>
                      </a:lnTo>
                      <a:lnTo>
                        <a:pt x="115760" y="122450"/>
                      </a:lnTo>
                      <a:lnTo>
                        <a:pt x="119609" y="149293"/>
                      </a:lnTo>
                      <a:lnTo>
                        <a:pt x="120749" y="181058"/>
                      </a:lnTo>
                      <a:lnTo>
                        <a:pt x="123203" y="207668"/>
                      </a:lnTo>
                      <a:lnTo>
                        <a:pt x="126841" y="239894"/>
                      </a:lnTo>
                      <a:lnTo>
                        <a:pt x="127918" y="273256"/>
                      </a:lnTo>
                      <a:lnTo>
                        <a:pt x="128313" y="308426"/>
                      </a:lnTo>
                      <a:lnTo>
                        <a:pt x="128360" y="337855"/>
                      </a:lnTo>
                      <a:lnTo>
                        <a:pt x="127573" y="353176"/>
                      </a:lnTo>
                      <a:lnTo>
                        <a:pt x="124577" y="362631"/>
                      </a:lnTo>
                      <a:lnTo>
                        <a:pt x="105429" y="386494"/>
                      </a:lnTo>
                      <a:lnTo>
                        <a:pt x="100184" y="389874"/>
                      </a:lnTo>
                      <a:lnTo>
                        <a:pt x="95206" y="392170"/>
                      </a:lnTo>
                      <a:lnTo>
                        <a:pt x="90348" y="395836"/>
                      </a:lnTo>
                      <a:lnTo>
                        <a:pt x="83427" y="397995"/>
                      </a:lnTo>
                      <a:lnTo>
                        <a:pt x="47792" y="399692"/>
                      </a:lnTo>
                      <a:lnTo>
                        <a:pt x="21216" y="39257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SMARTInkShape-1562"/>
                <p:cNvSpPr/>
                <p:nvPr/>
              </p:nvSpPr>
              <p:spPr>
                <a:xfrm>
                  <a:off x="4786313" y="5722580"/>
                  <a:ext cx="142876" cy="2138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213832">
                      <a:moveTo>
                        <a:pt x="0" y="28139"/>
                      </a:moveTo>
                      <a:lnTo>
                        <a:pt x="0" y="62384"/>
                      </a:lnTo>
                      <a:lnTo>
                        <a:pt x="793" y="95829"/>
                      </a:lnTo>
                      <a:lnTo>
                        <a:pt x="6481" y="130684"/>
                      </a:lnTo>
                      <a:lnTo>
                        <a:pt x="7056" y="160411"/>
                      </a:lnTo>
                      <a:lnTo>
                        <a:pt x="12786" y="194351"/>
                      </a:lnTo>
                      <a:lnTo>
                        <a:pt x="14285" y="213831"/>
                      </a:lnTo>
                      <a:lnTo>
                        <a:pt x="13493" y="195985"/>
                      </a:lnTo>
                      <a:lnTo>
                        <a:pt x="8633" y="173683"/>
                      </a:lnTo>
                      <a:lnTo>
                        <a:pt x="5468" y="152490"/>
                      </a:lnTo>
                      <a:lnTo>
                        <a:pt x="1620" y="134040"/>
                      </a:lnTo>
                      <a:lnTo>
                        <a:pt x="320" y="102680"/>
                      </a:lnTo>
                      <a:lnTo>
                        <a:pt x="42" y="72037"/>
                      </a:lnTo>
                      <a:lnTo>
                        <a:pt x="2120" y="40400"/>
                      </a:lnTo>
                      <a:lnTo>
                        <a:pt x="3794" y="33932"/>
                      </a:lnTo>
                      <a:lnTo>
                        <a:pt x="9888" y="24628"/>
                      </a:lnTo>
                      <a:lnTo>
                        <a:pt x="30698" y="4539"/>
                      </a:lnTo>
                      <a:lnTo>
                        <a:pt x="37720" y="1774"/>
                      </a:lnTo>
                      <a:lnTo>
                        <a:pt x="51372" y="0"/>
                      </a:lnTo>
                      <a:lnTo>
                        <a:pt x="66815" y="7278"/>
                      </a:lnTo>
                      <a:lnTo>
                        <a:pt x="78887" y="15696"/>
                      </a:lnTo>
                      <a:lnTo>
                        <a:pt x="87491" y="27010"/>
                      </a:lnTo>
                      <a:lnTo>
                        <a:pt x="102419" y="60577"/>
                      </a:lnTo>
                      <a:lnTo>
                        <a:pt x="116370" y="95352"/>
                      </a:lnTo>
                      <a:lnTo>
                        <a:pt x="122892" y="126420"/>
                      </a:lnTo>
                      <a:lnTo>
                        <a:pt x="126900" y="141926"/>
                      </a:lnTo>
                      <a:lnTo>
                        <a:pt x="130555" y="173085"/>
                      </a:lnTo>
                      <a:lnTo>
                        <a:pt x="135843" y="194805"/>
                      </a:lnTo>
                      <a:lnTo>
                        <a:pt x="142875" y="19958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SMARTInkShape-1563"/>
                <p:cNvSpPr/>
                <p:nvPr/>
              </p:nvSpPr>
              <p:spPr>
                <a:xfrm>
                  <a:off x="4664869" y="5693569"/>
                  <a:ext cx="7145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">
                      <a:moveTo>
                        <a:pt x="714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SMARTInkShape-1564"/>
                <p:cNvSpPr/>
                <p:nvPr/>
              </p:nvSpPr>
              <p:spPr>
                <a:xfrm>
                  <a:off x="4672013" y="5786438"/>
                  <a:ext cx="42863" cy="1571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863" h="157163">
                      <a:moveTo>
                        <a:pt x="0" y="0"/>
                      </a:moveTo>
                      <a:lnTo>
                        <a:pt x="0" y="33853"/>
                      </a:lnTo>
                      <a:lnTo>
                        <a:pt x="7275" y="67498"/>
                      </a:lnTo>
                      <a:lnTo>
                        <a:pt x="14361" y="101734"/>
                      </a:lnTo>
                      <a:lnTo>
                        <a:pt x="26409" y="135820"/>
                      </a:lnTo>
                      <a:lnTo>
                        <a:pt x="33401" y="150133"/>
                      </a:lnTo>
                      <a:lnTo>
                        <a:pt x="42862" y="15716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SMARTInkShape-1565"/>
                <p:cNvSpPr/>
                <p:nvPr/>
              </p:nvSpPr>
              <p:spPr>
                <a:xfrm>
                  <a:off x="4500578" y="5751712"/>
                  <a:ext cx="135717" cy="17760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17" h="177602">
                      <a:moveTo>
                        <a:pt x="85710" y="6151"/>
                      </a:moveTo>
                      <a:lnTo>
                        <a:pt x="85710" y="0"/>
                      </a:lnTo>
                      <a:lnTo>
                        <a:pt x="85710" y="5245"/>
                      </a:lnTo>
                      <a:lnTo>
                        <a:pt x="68917" y="22919"/>
                      </a:lnTo>
                      <a:lnTo>
                        <a:pt x="36290" y="43266"/>
                      </a:lnTo>
                      <a:lnTo>
                        <a:pt x="14564" y="52787"/>
                      </a:lnTo>
                      <a:lnTo>
                        <a:pt x="6994" y="54659"/>
                      </a:lnTo>
                      <a:lnTo>
                        <a:pt x="4657" y="55952"/>
                      </a:lnTo>
                      <a:lnTo>
                        <a:pt x="3100" y="57608"/>
                      </a:lnTo>
                      <a:lnTo>
                        <a:pt x="600" y="62176"/>
                      </a:lnTo>
                      <a:lnTo>
                        <a:pt x="0" y="70121"/>
                      </a:lnTo>
                      <a:lnTo>
                        <a:pt x="3782" y="74141"/>
                      </a:lnTo>
                      <a:lnTo>
                        <a:pt x="7758" y="76056"/>
                      </a:lnTo>
                      <a:lnTo>
                        <a:pt x="9929" y="76566"/>
                      </a:lnTo>
                      <a:lnTo>
                        <a:pt x="16778" y="81078"/>
                      </a:lnTo>
                      <a:lnTo>
                        <a:pt x="50287" y="109504"/>
                      </a:lnTo>
                      <a:lnTo>
                        <a:pt x="69442" y="131500"/>
                      </a:lnTo>
                      <a:lnTo>
                        <a:pt x="80978" y="140041"/>
                      </a:lnTo>
                      <a:lnTo>
                        <a:pt x="94505" y="154630"/>
                      </a:lnTo>
                      <a:lnTo>
                        <a:pt x="105514" y="160740"/>
                      </a:lnTo>
                      <a:lnTo>
                        <a:pt x="111180" y="162963"/>
                      </a:lnTo>
                      <a:lnTo>
                        <a:pt x="128530" y="175603"/>
                      </a:lnTo>
                      <a:lnTo>
                        <a:pt x="135716" y="17760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SMARTInkShape-1566"/>
                <p:cNvSpPr/>
                <p:nvPr/>
              </p:nvSpPr>
              <p:spPr>
                <a:xfrm>
                  <a:off x="4500563" y="5700713"/>
                  <a:ext cx="28576" cy="22860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228601">
                      <a:moveTo>
                        <a:pt x="0" y="0"/>
                      </a:moveTo>
                      <a:lnTo>
                        <a:pt x="0" y="20584"/>
                      </a:lnTo>
                      <a:lnTo>
                        <a:pt x="2116" y="27140"/>
                      </a:lnTo>
                      <a:lnTo>
                        <a:pt x="4909" y="33494"/>
                      </a:lnTo>
                      <a:lnTo>
                        <a:pt x="10848" y="69155"/>
                      </a:lnTo>
                      <a:lnTo>
                        <a:pt x="14880" y="103192"/>
                      </a:lnTo>
                      <a:lnTo>
                        <a:pt x="20411" y="136149"/>
                      </a:lnTo>
                      <a:lnTo>
                        <a:pt x="21129" y="164871"/>
                      </a:lnTo>
                      <a:lnTo>
                        <a:pt x="23413" y="178580"/>
                      </a:lnTo>
                      <a:lnTo>
                        <a:pt x="27045" y="194993"/>
                      </a:lnTo>
                      <a:lnTo>
                        <a:pt x="28575" y="22860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SMARTInkShape-1567"/>
                <p:cNvSpPr/>
                <p:nvPr/>
              </p:nvSpPr>
              <p:spPr>
                <a:xfrm>
                  <a:off x="4379413" y="5686425"/>
                  <a:ext cx="21138" cy="27146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138" h="271464">
                      <a:moveTo>
                        <a:pt x="6850" y="0"/>
                      </a:moveTo>
                      <a:lnTo>
                        <a:pt x="3057" y="0"/>
                      </a:lnTo>
                      <a:lnTo>
                        <a:pt x="1940" y="2381"/>
                      </a:lnTo>
                      <a:lnTo>
                        <a:pt x="0" y="26037"/>
                      </a:lnTo>
                      <a:lnTo>
                        <a:pt x="6205" y="60316"/>
                      </a:lnTo>
                      <a:lnTo>
                        <a:pt x="6765" y="93286"/>
                      </a:lnTo>
                      <a:lnTo>
                        <a:pt x="8955" y="128643"/>
                      </a:lnTo>
                      <a:lnTo>
                        <a:pt x="13330" y="159404"/>
                      </a:lnTo>
                      <a:lnTo>
                        <a:pt x="13906" y="193177"/>
                      </a:lnTo>
                      <a:lnTo>
                        <a:pt x="13985" y="225827"/>
                      </a:lnTo>
                      <a:lnTo>
                        <a:pt x="20842" y="259128"/>
                      </a:lnTo>
                      <a:lnTo>
                        <a:pt x="21137" y="27146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SMARTInkShape-1568"/>
                <p:cNvSpPr/>
                <p:nvPr/>
              </p:nvSpPr>
              <p:spPr>
                <a:xfrm>
                  <a:off x="4157779" y="5739743"/>
                  <a:ext cx="157047" cy="2038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7047" h="203858">
                      <a:moveTo>
                        <a:pt x="99896" y="82413"/>
                      </a:moveTo>
                      <a:lnTo>
                        <a:pt x="99896" y="78621"/>
                      </a:lnTo>
                      <a:lnTo>
                        <a:pt x="97779" y="74642"/>
                      </a:lnTo>
                      <a:lnTo>
                        <a:pt x="96104" y="72470"/>
                      </a:lnTo>
                      <a:lnTo>
                        <a:pt x="94242" y="65823"/>
                      </a:lnTo>
                      <a:lnTo>
                        <a:pt x="92155" y="49714"/>
                      </a:lnTo>
                      <a:lnTo>
                        <a:pt x="87901" y="41327"/>
                      </a:lnTo>
                      <a:lnTo>
                        <a:pt x="85494" y="29935"/>
                      </a:lnTo>
                      <a:lnTo>
                        <a:pt x="80107" y="21179"/>
                      </a:lnTo>
                      <a:lnTo>
                        <a:pt x="68842" y="8684"/>
                      </a:lnTo>
                      <a:lnTo>
                        <a:pt x="64134" y="5988"/>
                      </a:lnTo>
                      <a:lnTo>
                        <a:pt x="59395" y="3996"/>
                      </a:lnTo>
                      <a:lnTo>
                        <a:pt x="54644" y="466"/>
                      </a:lnTo>
                      <a:lnTo>
                        <a:pt x="52265" y="0"/>
                      </a:lnTo>
                      <a:lnTo>
                        <a:pt x="49886" y="484"/>
                      </a:lnTo>
                      <a:lnTo>
                        <a:pt x="45126" y="2344"/>
                      </a:lnTo>
                      <a:lnTo>
                        <a:pt x="37983" y="4185"/>
                      </a:lnTo>
                      <a:lnTo>
                        <a:pt x="26077" y="13717"/>
                      </a:lnTo>
                      <a:lnTo>
                        <a:pt x="18934" y="31985"/>
                      </a:lnTo>
                      <a:lnTo>
                        <a:pt x="12682" y="65953"/>
                      </a:lnTo>
                      <a:lnTo>
                        <a:pt x="1207" y="101336"/>
                      </a:lnTo>
                      <a:lnTo>
                        <a:pt x="0" y="130027"/>
                      </a:lnTo>
                      <a:lnTo>
                        <a:pt x="3710" y="144322"/>
                      </a:lnTo>
                      <a:lnTo>
                        <a:pt x="17583" y="170395"/>
                      </a:lnTo>
                      <a:lnTo>
                        <a:pt x="21773" y="173110"/>
                      </a:lnTo>
                      <a:lnTo>
                        <a:pt x="28372" y="174996"/>
                      </a:lnTo>
                      <a:lnTo>
                        <a:pt x="31859" y="175155"/>
                      </a:lnTo>
                      <a:lnTo>
                        <a:pt x="42078" y="171452"/>
                      </a:lnTo>
                      <a:lnTo>
                        <a:pt x="51368" y="165328"/>
                      </a:lnTo>
                      <a:lnTo>
                        <a:pt x="66527" y="135716"/>
                      </a:lnTo>
                      <a:lnTo>
                        <a:pt x="83015" y="101168"/>
                      </a:lnTo>
                      <a:lnTo>
                        <a:pt x="97496" y="66450"/>
                      </a:lnTo>
                      <a:lnTo>
                        <a:pt x="110413" y="33822"/>
                      </a:lnTo>
                      <a:lnTo>
                        <a:pt x="113853" y="19864"/>
                      </a:lnTo>
                      <a:lnTo>
                        <a:pt x="114757" y="19282"/>
                      </a:lnTo>
                      <a:lnTo>
                        <a:pt x="121024" y="18165"/>
                      </a:lnTo>
                      <a:lnTo>
                        <a:pt x="121324" y="53727"/>
                      </a:lnTo>
                      <a:lnTo>
                        <a:pt x="121326" y="84332"/>
                      </a:lnTo>
                      <a:lnTo>
                        <a:pt x="123444" y="118385"/>
                      </a:lnTo>
                      <a:lnTo>
                        <a:pt x="128030" y="153245"/>
                      </a:lnTo>
                      <a:lnTo>
                        <a:pt x="130457" y="170076"/>
                      </a:lnTo>
                      <a:lnTo>
                        <a:pt x="132176" y="176574"/>
                      </a:lnTo>
                      <a:lnTo>
                        <a:pt x="138320" y="185910"/>
                      </a:lnTo>
                      <a:lnTo>
                        <a:pt x="157046" y="20385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SMARTInkShape-1569"/>
                <p:cNvSpPr/>
                <p:nvPr/>
              </p:nvSpPr>
              <p:spPr>
                <a:xfrm>
                  <a:off x="3871913" y="5707856"/>
                  <a:ext cx="228601" cy="2641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8601" h="264193">
                      <a:moveTo>
                        <a:pt x="0" y="28575"/>
                      </a:moveTo>
                      <a:lnTo>
                        <a:pt x="0" y="39217"/>
                      </a:lnTo>
                      <a:lnTo>
                        <a:pt x="12651" y="74583"/>
                      </a:lnTo>
                      <a:lnTo>
                        <a:pt x="28618" y="109318"/>
                      </a:lnTo>
                      <a:lnTo>
                        <a:pt x="42866" y="144555"/>
                      </a:lnTo>
                      <a:lnTo>
                        <a:pt x="54769" y="178021"/>
                      </a:lnTo>
                      <a:lnTo>
                        <a:pt x="69056" y="209291"/>
                      </a:lnTo>
                      <a:lnTo>
                        <a:pt x="80697" y="228549"/>
                      </a:lnTo>
                      <a:lnTo>
                        <a:pt x="89262" y="240756"/>
                      </a:lnTo>
                      <a:lnTo>
                        <a:pt x="92059" y="246703"/>
                      </a:lnTo>
                      <a:lnTo>
                        <a:pt x="102600" y="259432"/>
                      </a:lnTo>
                      <a:lnTo>
                        <a:pt x="107248" y="262147"/>
                      </a:lnTo>
                      <a:lnTo>
                        <a:pt x="114165" y="264033"/>
                      </a:lnTo>
                      <a:lnTo>
                        <a:pt x="117679" y="264192"/>
                      </a:lnTo>
                      <a:lnTo>
                        <a:pt x="118934" y="263441"/>
                      </a:lnTo>
                      <a:lnTo>
                        <a:pt x="119770" y="262146"/>
                      </a:lnTo>
                      <a:lnTo>
                        <a:pt x="127565" y="241168"/>
                      </a:lnTo>
                      <a:lnTo>
                        <a:pt x="128527" y="210898"/>
                      </a:lnTo>
                      <a:lnTo>
                        <a:pt x="127788" y="176060"/>
                      </a:lnTo>
                      <a:lnTo>
                        <a:pt x="122435" y="142542"/>
                      </a:lnTo>
                      <a:lnTo>
                        <a:pt x="121574" y="112767"/>
                      </a:lnTo>
                      <a:lnTo>
                        <a:pt x="119365" y="92415"/>
                      </a:lnTo>
                      <a:lnTo>
                        <a:pt x="112628" y="57737"/>
                      </a:lnTo>
                      <a:lnTo>
                        <a:pt x="108236" y="42009"/>
                      </a:lnTo>
                      <a:lnTo>
                        <a:pt x="106576" y="26349"/>
                      </a:lnTo>
                      <a:lnTo>
                        <a:pt x="100102" y="14441"/>
                      </a:lnTo>
                      <a:lnTo>
                        <a:pt x="100020" y="28037"/>
                      </a:lnTo>
                      <a:lnTo>
                        <a:pt x="102132" y="34421"/>
                      </a:lnTo>
                      <a:lnTo>
                        <a:pt x="103807" y="37235"/>
                      </a:lnTo>
                      <a:lnTo>
                        <a:pt x="114796" y="71590"/>
                      </a:lnTo>
                      <a:lnTo>
                        <a:pt x="118489" y="81824"/>
                      </a:lnTo>
                      <a:lnTo>
                        <a:pt x="126093" y="116819"/>
                      </a:lnTo>
                      <a:lnTo>
                        <a:pt x="132051" y="146559"/>
                      </a:lnTo>
                      <a:lnTo>
                        <a:pt x="148494" y="180912"/>
                      </a:lnTo>
                      <a:lnTo>
                        <a:pt x="158915" y="195244"/>
                      </a:lnTo>
                      <a:lnTo>
                        <a:pt x="167388" y="215280"/>
                      </a:lnTo>
                      <a:lnTo>
                        <a:pt x="188136" y="238089"/>
                      </a:lnTo>
                      <a:lnTo>
                        <a:pt x="192889" y="240755"/>
                      </a:lnTo>
                      <a:lnTo>
                        <a:pt x="205757" y="242763"/>
                      </a:lnTo>
                      <a:lnTo>
                        <a:pt x="206228" y="242011"/>
                      </a:lnTo>
                      <a:lnTo>
                        <a:pt x="207683" y="237160"/>
                      </a:lnTo>
                      <a:lnTo>
                        <a:pt x="211995" y="230695"/>
                      </a:lnTo>
                      <a:lnTo>
                        <a:pt x="213626" y="223753"/>
                      </a:lnTo>
                      <a:lnTo>
                        <a:pt x="214300" y="189088"/>
                      </a:lnTo>
                      <a:lnTo>
                        <a:pt x="214311" y="157457"/>
                      </a:lnTo>
                      <a:lnTo>
                        <a:pt x="214312" y="122959"/>
                      </a:lnTo>
                      <a:lnTo>
                        <a:pt x="214312" y="90885"/>
                      </a:lnTo>
                      <a:lnTo>
                        <a:pt x="214312" y="58841"/>
                      </a:lnTo>
                      <a:lnTo>
                        <a:pt x="221014" y="27058"/>
                      </a:lnTo>
                      <a:lnTo>
                        <a:pt x="222053" y="19170"/>
                      </a:lnTo>
                      <a:lnTo>
                        <a:pt x="227920" y="7511"/>
                      </a:lnTo>
                      <a:lnTo>
                        <a:pt x="22860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SMARTInkShape-1570"/>
                <p:cNvSpPr/>
                <p:nvPr/>
              </p:nvSpPr>
              <p:spPr>
                <a:xfrm>
                  <a:off x="3564932" y="5758230"/>
                  <a:ext cx="164107" cy="21349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107" h="213491">
                      <a:moveTo>
                        <a:pt x="14087" y="13920"/>
                      </a:moveTo>
                      <a:lnTo>
                        <a:pt x="10295" y="17712"/>
                      </a:lnTo>
                      <a:lnTo>
                        <a:pt x="8432" y="21691"/>
                      </a:lnTo>
                      <a:lnTo>
                        <a:pt x="818" y="54830"/>
                      </a:lnTo>
                      <a:lnTo>
                        <a:pt x="0" y="89058"/>
                      </a:lnTo>
                      <a:lnTo>
                        <a:pt x="1956" y="120396"/>
                      </a:lnTo>
                      <a:lnTo>
                        <a:pt x="6505" y="156108"/>
                      </a:lnTo>
                      <a:lnTo>
                        <a:pt x="7542" y="166015"/>
                      </a:lnTo>
                      <a:lnTo>
                        <a:pt x="16860" y="190092"/>
                      </a:lnTo>
                      <a:lnTo>
                        <a:pt x="28426" y="206169"/>
                      </a:lnTo>
                      <a:lnTo>
                        <a:pt x="33160" y="210489"/>
                      </a:lnTo>
                      <a:lnTo>
                        <a:pt x="37909" y="212409"/>
                      </a:lnTo>
                      <a:lnTo>
                        <a:pt x="45046" y="213490"/>
                      </a:lnTo>
                      <a:lnTo>
                        <a:pt x="47426" y="212054"/>
                      </a:lnTo>
                      <a:lnTo>
                        <a:pt x="64093" y="190635"/>
                      </a:lnTo>
                      <a:lnTo>
                        <a:pt x="75206" y="168454"/>
                      </a:lnTo>
                      <a:lnTo>
                        <a:pt x="83805" y="135195"/>
                      </a:lnTo>
                      <a:lnTo>
                        <a:pt x="90682" y="112253"/>
                      </a:lnTo>
                      <a:lnTo>
                        <a:pt x="94196" y="94121"/>
                      </a:lnTo>
                      <a:lnTo>
                        <a:pt x="98148" y="78694"/>
                      </a:lnTo>
                      <a:lnTo>
                        <a:pt x="101435" y="64069"/>
                      </a:lnTo>
                      <a:lnTo>
                        <a:pt x="105320" y="49681"/>
                      </a:lnTo>
                      <a:lnTo>
                        <a:pt x="106860" y="16304"/>
                      </a:lnTo>
                      <a:lnTo>
                        <a:pt x="106955" y="0"/>
                      </a:lnTo>
                      <a:lnTo>
                        <a:pt x="106162" y="24608"/>
                      </a:lnTo>
                      <a:lnTo>
                        <a:pt x="100805" y="47411"/>
                      </a:lnTo>
                      <a:lnTo>
                        <a:pt x="99899" y="81996"/>
                      </a:lnTo>
                      <a:lnTo>
                        <a:pt x="101940" y="116547"/>
                      </a:lnTo>
                      <a:lnTo>
                        <a:pt x="111998" y="150495"/>
                      </a:lnTo>
                      <a:lnTo>
                        <a:pt x="121298" y="168662"/>
                      </a:lnTo>
                      <a:lnTo>
                        <a:pt x="145057" y="201703"/>
                      </a:lnTo>
                      <a:lnTo>
                        <a:pt x="151935" y="204535"/>
                      </a:lnTo>
                      <a:lnTo>
                        <a:pt x="164106" y="20680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SMARTInkShape-1571"/>
                <p:cNvSpPr/>
                <p:nvPr/>
              </p:nvSpPr>
              <p:spPr>
                <a:xfrm>
                  <a:off x="3414728" y="5765006"/>
                  <a:ext cx="110254" cy="22132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0254" h="221323">
                      <a:moveTo>
                        <a:pt x="35703" y="64294"/>
                      </a:moveTo>
                      <a:lnTo>
                        <a:pt x="35703" y="54351"/>
                      </a:lnTo>
                      <a:lnTo>
                        <a:pt x="33587" y="49821"/>
                      </a:lnTo>
                      <a:lnTo>
                        <a:pt x="28854" y="43270"/>
                      </a:lnTo>
                      <a:lnTo>
                        <a:pt x="24854" y="42984"/>
                      </a:lnTo>
                      <a:lnTo>
                        <a:pt x="23708" y="43737"/>
                      </a:lnTo>
                      <a:lnTo>
                        <a:pt x="22944" y="45033"/>
                      </a:lnTo>
                      <a:lnTo>
                        <a:pt x="9290" y="80664"/>
                      </a:lnTo>
                      <a:lnTo>
                        <a:pt x="3094" y="95162"/>
                      </a:lnTo>
                      <a:lnTo>
                        <a:pt x="167" y="130699"/>
                      </a:lnTo>
                      <a:lnTo>
                        <a:pt x="0" y="163865"/>
                      </a:lnTo>
                      <a:lnTo>
                        <a:pt x="785" y="173635"/>
                      </a:lnTo>
                      <a:lnTo>
                        <a:pt x="8804" y="205040"/>
                      </a:lnTo>
                      <a:lnTo>
                        <a:pt x="16984" y="216274"/>
                      </a:lnTo>
                      <a:lnTo>
                        <a:pt x="23680" y="219153"/>
                      </a:lnTo>
                      <a:lnTo>
                        <a:pt x="44943" y="221322"/>
                      </a:lnTo>
                      <a:lnTo>
                        <a:pt x="49864" y="219280"/>
                      </a:lnTo>
                      <a:lnTo>
                        <a:pt x="72803" y="204661"/>
                      </a:lnTo>
                      <a:lnTo>
                        <a:pt x="88040" y="178922"/>
                      </a:lnTo>
                      <a:lnTo>
                        <a:pt x="99517" y="150083"/>
                      </a:lnTo>
                      <a:lnTo>
                        <a:pt x="106999" y="124373"/>
                      </a:lnTo>
                      <a:lnTo>
                        <a:pt x="110253" y="105283"/>
                      </a:lnTo>
                      <a:lnTo>
                        <a:pt x="107707" y="74827"/>
                      </a:lnTo>
                      <a:lnTo>
                        <a:pt x="91730" y="45943"/>
                      </a:lnTo>
                      <a:lnTo>
                        <a:pt x="65391" y="15564"/>
                      </a:lnTo>
                      <a:lnTo>
                        <a:pt x="58687" y="10886"/>
                      </a:lnTo>
                      <a:lnTo>
                        <a:pt x="50451" y="6136"/>
                      </a:lnTo>
                      <a:lnTo>
                        <a:pt x="44349" y="1213"/>
                      </a:lnTo>
                      <a:lnTo>
                        <a:pt x="35703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SMARTInkShape-1572"/>
                <p:cNvSpPr/>
                <p:nvPr/>
              </p:nvSpPr>
              <p:spPr>
                <a:xfrm>
                  <a:off x="3321844" y="5750719"/>
                  <a:ext cx="14288" cy="3929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8" h="392907">
                      <a:moveTo>
                        <a:pt x="7144" y="0"/>
                      </a:moveTo>
                      <a:lnTo>
                        <a:pt x="7144" y="3792"/>
                      </a:lnTo>
                      <a:lnTo>
                        <a:pt x="5027" y="7771"/>
                      </a:lnTo>
                      <a:lnTo>
                        <a:pt x="3351" y="9943"/>
                      </a:lnTo>
                      <a:lnTo>
                        <a:pt x="1489" y="16590"/>
                      </a:lnTo>
                      <a:lnTo>
                        <a:pt x="58" y="46789"/>
                      </a:lnTo>
                      <a:lnTo>
                        <a:pt x="5" y="81954"/>
                      </a:lnTo>
                      <a:lnTo>
                        <a:pt x="1" y="108067"/>
                      </a:lnTo>
                      <a:lnTo>
                        <a:pt x="1" y="143674"/>
                      </a:lnTo>
                      <a:lnTo>
                        <a:pt x="0" y="175038"/>
                      </a:lnTo>
                      <a:lnTo>
                        <a:pt x="794" y="204439"/>
                      </a:lnTo>
                      <a:lnTo>
                        <a:pt x="4909" y="232465"/>
                      </a:lnTo>
                      <a:lnTo>
                        <a:pt x="6702" y="265787"/>
                      </a:lnTo>
                      <a:lnTo>
                        <a:pt x="7056" y="298916"/>
                      </a:lnTo>
                      <a:lnTo>
                        <a:pt x="7132" y="333492"/>
                      </a:lnTo>
                      <a:lnTo>
                        <a:pt x="7143" y="368961"/>
                      </a:lnTo>
                      <a:lnTo>
                        <a:pt x="14287" y="39290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SMARTInkShape-1573"/>
                <p:cNvSpPr/>
                <p:nvPr/>
              </p:nvSpPr>
              <p:spPr>
                <a:xfrm>
                  <a:off x="3178969" y="5743575"/>
                  <a:ext cx="121445" cy="2071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445" h="207170">
                      <a:moveTo>
                        <a:pt x="0" y="0"/>
                      </a:moveTo>
                      <a:lnTo>
                        <a:pt x="0" y="17760"/>
                      </a:lnTo>
                      <a:lnTo>
                        <a:pt x="12978" y="47968"/>
                      </a:lnTo>
                      <a:lnTo>
                        <a:pt x="27140" y="81324"/>
                      </a:lnTo>
                      <a:lnTo>
                        <a:pt x="41086" y="113867"/>
                      </a:lnTo>
                      <a:lnTo>
                        <a:pt x="66143" y="149125"/>
                      </a:lnTo>
                      <a:lnTo>
                        <a:pt x="91784" y="183554"/>
                      </a:lnTo>
                      <a:lnTo>
                        <a:pt x="109233" y="202005"/>
                      </a:lnTo>
                      <a:lnTo>
                        <a:pt x="114164" y="204874"/>
                      </a:lnTo>
                      <a:lnTo>
                        <a:pt x="121444" y="20716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SMARTInkShape-1574"/>
                <p:cNvSpPr/>
                <p:nvPr/>
              </p:nvSpPr>
              <p:spPr>
                <a:xfrm>
                  <a:off x="2922791" y="5786438"/>
                  <a:ext cx="133295" cy="21384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3295" h="213842">
                      <a:moveTo>
                        <a:pt x="41865" y="28575"/>
                      </a:moveTo>
                      <a:lnTo>
                        <a:pt x="38073" y="28575"/>
                      </a:lnTo>
                      <a:lnTo>
                        <a:pt x="36956" y="29368"/>
                      </a:lnTo>
                      <a:lnTo>
                        <a:pt x="36211" y="30691"/>
                      </a:lnTo>
                      <a:lnTo>
                        <a:pt x="35714" y="32367"/>
                      </a:lnTo>
                      <a:lnTo>
                        <a:pt x="34590" y="33484"/>
                      </a:lnTo>
                      <a:lnTo>
                        <a:pt x="31223" y="34725"/>
                      </a:lnTo>
                      <a:lnTo>
                        <a:pt x="30008" y="35850"/>
                      </a:lnTo>
                      <a:lnTo>
                        <a:pt x="22882" y="48639"/>
                      </a:lnTo>
                      <a:lnTo>
                        <a:pt x="20365" y="59743"/>
                      </a:lnTo>
                      <a:lnTo>
                        <a:pt x="9106" y="81712"/>
                      </a:lnTo>
                      <a:lnTo>
                        <a:pt x="4203" y="114343"/>
                      </a:lnTo>
                      <a:lnTo>
                        <a:pt x="544" y="128600"/>
                      </a:lnTo>
                      <a:lnTo>
                        <a:pt x="0" y="153989"/>
                      </a:lnTo>
                      <a:lnTo>
                        <a:pt x="8972" y="188514"/>
                      </a:lnTo>
                      <a:lnTo>
                        <a:pt x="18141" y="203454"/>
                      </a:lnTo>
                      <a:lnTo>
                        <a:pt x="22854" y="208957"/>
                      </a:lnTo>
                      <a:lnTo>
                        <a:pt x="29712" y="211932"/>
                      </a:lnTo>
                      <a:lnTo>
                        <a:pt x="47049" y="213841"/>
                      </a:lnTo>
                      <a:lnTo>
                        <a:pt x="54223" y="211986"/>
                      </a:lnTo>
                      <a:lnTo>
                        <a:pt x="86519" y="194378"/>
                      </a:lnTo>
                      <a:lnTo>
                        <a:pt x="114575" y="159416"/>
                      </a:lnTo>
                      <a:lnTo>
                        <a:pt x="129874" y="127165"/>
                      </a:lnTo>
                      <a:lnTo>
                        <a:pt x="133294" y="110526"/>
                      </a:lnTo>
                      <a:lnTo>
                        <a:pt x="128457" y="74898"/>
                      </a:lnTo>
                      <a:lnTo>
                        <a:pt x="117723" y="45338"/>
                      </a:lnTo>
                      <a:lnTo>
                        <a:pt x="97597" y="20469"/>
                      </a:lnTo>
                      <a:lnTo>
                        <a:pt x="72488" y="4886"/>
                      </a:lnTo>
                      <a:lnTo>
                        <a:pt x="45651" y="429"/>
                      </a:lnTo>
                      <a:lnTo>
                        <a:pt x="27578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SMARTInkShape-1575"/>
                <p:cNvSpPr/>
                <p:nvPr/>
              </p:nvSpPr>
              <p:spPr>
                <a:xfrm>
                  <a:off x="2736056" y="5836444"/>
                  <a:ext cx="135733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733" h="1">
                      <a:moveTo>
                        <a:pt x="0" y="0"/>
                      </a:moveTo>
                      <a:lnTo>
                        <a:pt x="31922" y="0"/>
                      </a:lnTo>
                      <a:lnTo>
                        <a:pt x="64351" y="0"/>
                      </a:lnTo>
                      <a:lnTo>
                        <a:pt x="98528" y="0"/>
                      </a:lnTo>
                      <a:lnTo>
                        <a:pt x="135732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SMARTInkShape-1576"/>
                <p:cNvSpPr/>
                <p:nvPr/>
              </p:nvSpPr>
              <p:spPr>
                <a:xfrm>
                  <a:off x="2531916" y="5772162"/>
                  <a:ext cx="89841" cy="27144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9841" h="271441">
                      <a:moveTo>
                        <a:pt x="4115" y="64282"/>
                      </a:moveTo>
                      <a:lnTo>
                        <a:pt x="4115" y="70433"/>
                      </a:lnTo>
                      <a:lnTo>
                        <a:pt x="323" y="74924"/>
                      </a:lnTo>
                      <a:lnTo>
                        <a:pt x="0" y="77726"/>
                      </a:lnTo>
                      <a:lnTo>
                        <a:pt x="3908" y="112059"/>
                      </a:lnTo>
                      <a:lnTo>
                        <a:pt x="9742" y="142089"/>
                      </a:lnTo>
                      <a:lnTo>
                        <a:pt x="12926" y="166975"/>
                      </a:lnTo>
                      <a:lnTo>
                        <a:pt x="18475" y="199572"/>
                      </a:lnTo>
                      <a:lnTo>
                        <a:pt x="25615" y="230722"/>
                      </a:lnTo>
                      <a:lnTo>
                        <a:pt x="32207" y="256521"/>
                      </a:lnTo>
                      <a:lnTo>
                        <a:pt x="32368" y="259116"/>
                      </a:lnTo>
                      <a:lnTo>
                        <a:pt x="34664" y="264117"/>
                      </a:lnTo>
                      <a:lnTo>
                        <a:pt x="39826" y="271440"/>
                      </a:lnTo>
                      <a:lnTo>
                        <a:pt x="39833" y="261506"/>
                      </a:lnTo>
                      <a:lnTo>
                        <a:pt x="31015" y="226269"/>
                      </a:lnTo>
                      <a:lnTo>
                        <a:pt x="26267" y="197474"/>
                      </a:lnTo>
                      <a:lnTo>
                        <a:pt x="25641" y="163960"/>
                      </a:lnTo>
                      <a:lnTo>
                        <a:pt x="19905" y="128532"/>
                      </a:lnTo>
                      <a:lnTo>
                        <a:pt x="18601" y="93645"/>
                      </a:lnTo>
                      <a:lnTo>
                        <a:pt x="18429" y="63288"/>
                      </a:lnTo>
                      <a:lnTo>
                        <a:pt x="25680" y="31312"/>
                      </a:lnTo>
                      <a:lnTo>
                        <a:pt x="33187" y="15995"/>
                      </a:lnTo>
                      <a:lnTo>
                        <a:pt x="42313" y="5090"/>
                      </a:lnTo>
                      <a:lnTo>
                        <a:pt x="47021" y="2256"/>
                      </a:lnTo>
                      <a:lnTo>
                        <a:pt x="56511" y="436"/>
                      </a:lnTo>
                      <a:lnTo>
                        <a:pt x="74142" y="0"/>
                      </a:lnTo>
                      <a:lnTo>
                        <a:pt x="87730" y="6140"/>
                      </a:lnTo>
                      <a:lnTo>
                        <a:pt x="88434" y="7264"/>
                      </a:lnTo>
                      <a:lnTo>
                        <a:pt x="89840" y="1427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SMARTInkShape-1577"/>
                <p:cNvSpPr/>
                <p:nvPr/>
              </p:nvSpPr>
              <p:spPr>
                <a:xfrm>
                  <a:off x="2343328" y="5800859"/>
                  <a:ext cx="164129" cy="2129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129" h="212966">
                      <a:moveTo>
                        <a:pt x="99835" y="92735"/>
                      </a:moveTo>
                      <a:lnTo>
                        <a:pt x="99835" y="82792"/>
                      </a:lnTo>
                      <a:lnTo>
                        <a:pt x="101951" y="78262"/>
                      </a:lnTo>
                      <a:lnTo>
                        <a:pt x="104744" y="73602"/>
                      </a:lnTo>
                      <a:lnTo>
                        <a:pt x="106316" y="65723"/>
                      </a:lnTo>
                      <a:lnTo>
                        <a:pt x="107576" y="54480"/>
                      </a:lnTo>
                      <a:lnTo>
                        <a:pt x="111830" y="44976"/>
                      </a:lnTo>
                      <a:lnTo>
                        <a:pt x="113103" y="36848"/>
                      </a:lnTo>
                      <a:lnTo>
                        <a:pt x="110028" y="23347"/>
                      </a:lnTo>
                      <a:lnTo>
                        <a:pt x="104089" y="13085"/>
                      </a:lnTo>
                      <a:lnTo>
                        <a:pt x="93510" y="5018"/>
                      </a:lnTo>
                      <a:lnTo>
                        <a:pt x="84114" y="1392"/>
                      </a:lnTo>
                      <a:lnTo>
                        <a:pt x="65169" y="0"/>
                      </a:lnTo>
                      <a:lnTo>
                        <a:pt x="58498" y="2042"/>
                      </a:lnTo>
                      <a:lnTo>
                        <a:pt x="34242" y="16662"/>
                      </a:lnTo>
                      <a:lnTo>
                        <a:pt x="22544" y="35093"/>
                      </a:lnTo>
                      <a:lnTo>
                        <a:pt x="14982" y="64063"/>
                      </a:lnTo>
                      <a:lnTo>
                        <a:pt x="6668" y="92715"/>
                      </a:lnTo>
                      <a:lnTo>
                        <a:pt x="1174" y="121306"/>
                      </a:lnTo>
                      <a:lnTo>
                        <a:pt x="0" y="151374"/>
                      </a:lnTo>
                      <a:lnTo>
                        <a:pt x="1489" y="165628"/>
                      </a:lnTo>
                      <a:lnTo>
                        <a:pt x="12134" y="198545"/>
                      </a:lnTo>
                      <a:lnTo>
                        <a:pt x="13586" y="201375"/>
                      </a:lnTo>
                      <a:lnTo>
                        <a:pt x="15348" y="203261"/>
                      </a:lnTo>
                      <a:lnTo>
                        <a:pt x="31088" y="211447"/>
                      </a:lnTo>
                      <a:lnTo>
                        <a:pt x="37002" y="212965"/>
                      </a:lnTo>
                      <a:lnTo>
                        <a:pt x="39690" y="212575"/>
                      </a:lnTo>
                      <a:lnTo>
                        <a:pt x="44793" y="210026"/>
                      </a:lnTo>
                      <a:lnTo>
                        <a:pt x="69272" y="177468"/>
                      </a:lnTo>
                      <a:lnTo>
                        <a:pt x="81509" y="155392"/>
                      </a:lnTo>
                      <a:lnTo>
                        <a:pt x="93082" y="121353"/>
                      </a:lnTo>
                      <a:lnTo>
                        <a:pt x="96833" y="111804"/>
                      </a:lnTo>
                      <a:lnTo>
                        <a:pt x="103232" y="80390"/>
                      </a:lnTo>
                      <a:lnTo>
                        <a:pt x="106881" y="47789"/>
                      </a:lnTo>
                      <a:lnTo>
                        <a:pt x="107707" y="46103"/>
                      </a:lnTo>
                      <a:lnTo>
                        <a:pt x="109052" y="44978"/>
                      </a:lnTo>
                      <a:lnTo>
                        <a:pt x="113825" y="42860"/>
                      </a:lnTo>
                      <a:lnTo>
                        <a:pt x="114114" y="76317"/>
                      </a:lnTo>
                      <a:lnTo>
                        <a:pt x="119030" y="105778"/>
                      </a:lnTo>
                      <a:lnTo>
                        <a:pt x="120971" y="138785"/>
                      </a:lnTo>
                      <a:lnTo>
                        <a:pt x="122001" y="159099"/>
                      </a:lnTo>
                      <a:lnTo>
                        <a:pt x="126952" y="172811"/>
                      </a:lnTo>
                      <a:lnTo>
                        <a:pt x="133619" y="184958"/>
                      </a:lnTo>
                      <a:lnTo>
                        <a:pt x="134264" y="187555"/>
                      </a:lnTo>
                      <a:lnTo>
                        <a:pt x="142756" y="198793"/>
                      </a:lnTo>
                      <a:lnTo>
                        <a:pt x="148809" y="203371"/>
                      </a:lnTo>
                      <a:lnTo>
                        <a:pt x="155369" y="206312"/>
                      </a:lnTo>
                      <a:lnTo>
                        <a:pt x="164128" y="20703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SMARTInkShape-1578"/>
                <p:cNvSpPr/>
                <p:nvPr/>
              </p:nvSpPr>
              <p:spPr>
                <a:xfrm>
                  <a:off x="2264569" y="5707856"/>
                  <a:ext cx="28576" cy="3071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307183">
                      <a:moveTo>
                        <a:pt x="0" y="0"/>
                      </a:moveTo>
                      <a:lnTo>
                        <a:pt x="0" y="9943"/>
                      </a:lnTo>
                      <a:lnTo>
                        <a:pt x="7275" y="39991"/>
                      </a:lnTo>
                      <a:lnTo>
                        <a:pt x="12667" y="70635"/>
                      </a:lnTo>
                      <a:lnTo>
                        <a:pt x="13967" y="99854"/>
                      </a:lnTo>
                      <a:lnTo>
                        <a:pt x="17985" y="132774"/>
                      </a:lnTo>
                      <a:lnTo>
                        <a:pt x="20410" y="165106"/>
                      </a:lnTo>
                      <a:lnTo>
                        <a:pt x="22023" y="198772"/>
                      </a:lnTo>
                      <a:lnTo>
                        <a:pt x="27555" y="231787"/>
                      </a:lnTo>
                      <a:lnTo>
                        <a:pt x="28515" y="267402"/>
                      </a:lnTo>
                      <a:lnTo>
                        <a:pt x="28575" y="30718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SMARTInkShape-1579"/>
                <p:cNvSpPr/>
                <p:nvPr/>
              </p:nvSpPr>
              <p:spPr>
                <a:xfrm>
                  <a:off x="2143125" y="5743575"/>
                  <a:ext cx="7145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">
                      <a:moveTo>
                        <a:pt x="714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SMARTInkShape-1580"/>
                <p:cNvSpPr/>
                <p:nvPr/>
              </p:nvSpPr>
              <p:spPr>
                <a:xfrm>
                  <a:off x="2178844" y="5893594"/>
                  <a:ext cx="14288" cy="1714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8" h="171451">
                      <a:moveTo>
                        <a:pt x="0" y="0"/>
                      </a:moveTo>
                      <a:lnTo>
                        <a:pt x="0" y="34759"/>
                      </a:lnTo>
                      <a:lnTo>
                        <a:pt x="0" y="63687"/>
                      </a:lnTo>
                      <a:lnTo>
                        <a:pt x="0" y="94689"/>
                      </a:lnTo>
                      <a:lnTo>
                        <a:pt x="6151" y="125948"/>
                      </a:lnTo>
                      <a:lnTo>
                        <a:pt x="9129" y="149984"/>
                      </a:lnTo>
                      <a:lnTo>
                        <a:pt x="14287" y="17145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SMARTInkShape-1581"/>
                <p:cNvSpPr/>
                <p:nvPr/>
              </p:nvSpPr>
              <p:spPr>
                <a:xfrm>
                  <a:off x="1921676" y="5836809"/>
                  <a:ext cx="192875" cy="2423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2875" h="242384">
                      <a:moveTo>
                        <a:pt x="7137" y="49641"/>
                      </a:moveTo>
                      <a:lnTo>
                        <a:pt x="6343" y="63413"/>
                      </a:lnTo>
                      <a:lnTo>
                        <a:pt x="655" y="94526"/>
                      </a:lnTo>
                      <a:lnTo>
                        <a:pt x="51" y="124222"/>
                      </a:lnTo>
                      <a:lnTo>
                        <a:pt x="0" y="157211"/>
                      </a:lnTo>
                      <a:lnTo>
                        <a:pt x="2110" y="189033"/>
                      </a:lnTo>
                      <a:lnTo>
                        <a:pt x="6475" y="221279"/>
                      </a:lnTo>
                      <a:lnTo>
                        <a:pt x="7134" y="242383"/>
                      </a:lnTo>
                      <a:lnTo>
                        <a:pt x="7137" y="210099"/>
                      </a:lnTo>
                      <a:lnTo>
                        <a:pt x="7137" y="178518"/>
                      </a:lnTo>
                      <a:lnTo>
                        <a:pt x="7137" y="147562"/>
                      </a:lnTo>
                      <a:lnTo>
                        <a:pt x="7137" y="113081"/>
                      </a:lnTo>
                      <a:lnTo>
                        <a:pt x="7137" y="80252"/>
                      </a:lnTo>
                      <a:lnTo>
                        <a:pt x="10929" y="45019"/>
                      </a:lnTo>
                      <a:lnTo>
                        <a:pt x="27193" y="9496"/>
                      </a:lnTo>
                      <a:lnTo>
                        <a:pt x="31953" y="3791"/>
                      </a:lnTo>
                      <a:lnTo>
                        <a:pt x="36158" y="1482"/>
                      </a:lnTo>
                      <a:lnTo>
                        <a:pt x="41532" y="0"/>
                      </a:lnTo>
                      <a:lnTo>
                        <a:pt x="58833" y="15761"/>
                      </a:lnTo>
                      <a:lnTo>
                        <a:pt x="68913" y="32218"/>
                      </a:lnTo>
                      <a:lnTo>
                        <a:pt x="76430" y="55460"/>
                      </a:lnTo>
                      <a:lnTo>
                        <a:pt x="79085" y="86920"/>
                      </a:lnTo>
                      <a:lnTo>
                        <a:pt x="84172" y="119741"/>
                      </a:lnTo>
                      <a:lnTo>
                        <a:pt x="85413" y="149389"/>
                      </a:lnTo>
                      <a:lnTo>
                        <a:pt x="85691" y="182550"/>
                      </a:lnTo>
                      <a:lnTo>
                        <a:pt x="92567" y="215899"/>
                      </a:lnTo>
                      <a:lnTo>
                        <a:pt x="92836" y="226786"/>
                      </a:lnTo>
                      <a:lnTo>
                        <a:pt x="92861" y="194355"/>
                      </a:lnTo>
                      <a:lnTo>
                        <a:pt x="92862" y="162452"/>
                      </a:lnTo>
                      <a:lnTo>
                        <a:pt x="92862" y="127477"/>
                      </a:lnTo>
                      <a:lnTo>
                        <a:pt x="93655" y="97315"/>
                      </a:lnTo>
                      <a:lnTo>
                        <a:pt x="100137" y="62283"/>
                      </a:lnTo>
                      <a:lnTo>
                        <a:pt x="112980" y="27268"/>
                      </a:lnTo>
                      <a:lnTo>
                        <a:pt x="117696" y="15319"/>
                      </a:lnTo>
                      <a:lnTo>
                        <a:pt x="119737" y="12472"/>
                      </a:lnTo>
                      <a:lnTo>
                        <a:pt x="125607" y="7672"/>
                      </a:lnTo>
                      <a:lnTo>
                        <a:pt x="127259" y="3736"/>
                      </a:lnTo>
                      <a:lnTo>
                        <a:pt x="129287" y="2369"/>
                      </a:lnTo>
                      <a:lnTo>
                        <a:pt x="135773" y="850"/>
                      </a:lnTo>
                      <a:lnTo>
                        <a:pt x="138932" y="1239"/>
                      </a:lnTo>
                      <a:lnTo>
                        <a:pt x="144558" y="3787"/>
                      </a:lnTo>
                      <a:lnTo>
                        <a:pt x="146376" y="5578"/>
                      </a:lnTo>
                      <a:lnTo>
                        <a:pt x="159511" y="25286"/>
                      </a:lnTo>
                      <a:lnTo>
                        <a:pt x="169582" y="58595"/>
                      </a:lnTo>
                      <a:lnTo>
                        <a:pt x="175566" y="74078"/>
                      </a:lnTo>
                      <a:lnTo>
                        <a:pt x="181981" y="107187"/>
                      </a:lnTo>
                      <a:lnTo>
                        <a:pt x="185236" y="136908"/>
                      </a:lnTo>
                      <a:lnTo>
                        <a:pt x="189425" y="168038"/>
                      </a:lnTo>
                      <a:lnTo>
                        <a:pt x="192571" y="199944"/>
                      </a:lnTo>
                      <a:lnTo>
                        <a:pt x="192874" y="22823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SMARTInkShape-1582"/>
                <p:cNvSpPr/>
                <p:nvPr/>
              </p:nvSpPr>
              <p:spPr>
                <a:xfrm>
                  <a:off x="1835944" y="5736431"/>
                  <a:ext cx="7145" cy="7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7145">
                      <a:moveTo>
                        <a:pt x="7144" y="7144"/>
                      </a:moveTo>
                      <a:lnTo>
                        <a:pt x="3351" y="7144"/>
                      </a:lnTo>
                      <a:lnTo>
                        <a:pt x="2234" y="6350"/>
                      </a:lnTo>
                      <a:lnTo>
                        <a:pt x="1489" y="5027"/>
                      </a:ln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SMARTInkShape-1583"/>
                <p:cNvSpPr/>
                <p:nvPr/>
              </p:nvSpPr>
              <p:spPr>
                <a:xfrm>
                  <a:off x="1850231" y="5872163"/>
                  <a:ext cx="4117" cy="1857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117" h="185738">
                      <a:moveTo>
                        <a:pt x="0" y="0"/>
                      </a:moveTo>
                      <a:lnTo>
                        <a:pt x="0" y="33792"/>
                      </a:lnTo>
                      <a:lnTo>
                        <a:pt x="0" y="68102"/>
                      </a:lnTo>
                      <a:lnTo>
                        <a:pt x="0" y="103698"/>
                      </a:lnTo>
                      <a:lnTo>
                        <a:pt x="794" y="128521"/>
                      </a:lnTo>
                      <a:lnTo>
                        <a:pt x="4116" y="144531"/>
                      </a:lnTo>
                      <a:lnTo>
                        <a:pt x="92" y="178395"/>
                      </a:lnTo>
                      <a:lnTo>
                        <a:pt x="0" y="18573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SMARTInkShape-1584"/>
                <p:cNvSpPr/>
                <p:nvPr/>
              </p:nvSpPr>
              <p:spPr>
                <a:xfrm>
                  <a:off x="1628775" y="5672563"/>
                  <a:ext cx="163871" cy="3463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3871" h="346312">
                      <a:moveTo>
                        <a:pt x="150019" y="63868"/>
                      </a:moveTo>
                      <a:lnTo>
                        <a:pt x="150019" y="49434"/>
                      </a:lnTo>
                      <a:lnTo>
                        <a:pt x="149225" y="47102"/>
                      </a:lnTo>
                      <a:lnTo>
                        <a:pt x="147902" y="45547"/>
                      </a:lnTo>
                      <a:lnTo>
                        <a:pt x="133429" y="32822"/>
                      </a:lnTo>
                      <a:lnTo>
                        <a:pt x="112202" y="11754"/>
                      </a:lnTo>
                      <a:lnTo>
                        <a:pt x="92631" y="2803"/>
                      </a:lnTo>
                      <a:lnTo>
                        <a:pt x="73003" y="0"/>
                      </a:lnTo>
                      <a:lnTo>
                        <a:pt x="55497" y="3493"/>
                      </a:lnTo>
                      <a:lnTo>
                        <a:pt x="42814" y="9555"/>
                      </a:lnTo>
                      <a:lnTo>
                        <a:pt x="25714" y="25211"/>
                      </a:lnTo>
                      <a:lnTo>
                        <a:pt x="4074" y="53625"/>
                      </a:lnTo>
                      <a:lnTo>
                        <a:pt x="1207" y="66742"/>
                      </a:lnTo>
                      <a:lnTo>
                        <a:pt x="47" y="94426"/>
                      </a:lnTo>
                      <a:lnTo>
                        <a:pt x="2138" y="99409"/>
                      </a:lnTo>
                      <a:lnTo>
                        <a:pt x="3806" y="101850"/>
                      </a:lnTo>
                      <a:lnTo>
                        <a:pt x="7777" y="104562"/>
                      </a:lnTo>
                      <a:lnTo>
                        <a:pt x="12188" y="106560"/>
                      </a:lnTo>
                      <a:lnTo>
                        <a:pt x="43957" y="130748"/>
                      </a:lnTo>
                      <a:lnTo>
                        <a:pt x="77143" y="155682"/>
                      </a:lnTo>
                      <a:lnTo>
                        <a:pt x="112238" y="190403"/>
                      </a:lnTo>
                      <a:lnTo>
                        <a:pt x="142880" y="224829"/>
                      </a:lnTo>
                      <a:lnTo>
                        <a:pt x="154312" y="241331"/>
                      </a:lnTo>
                      <a:lnTo>
                        <a:pt x="162097" y="268462"/>
                      </a:lnTo>
                      <a:lnTo>
                        <a:pt x="163870" y="285786"/>
                      </a:lnTo>
                      <a:lnTo>
                        <a:pt x="160385" y="298073"/>
                      </a:lnTo>
                      <a:lnTo>
                        <a:pt x="152096" y="310744"/>
                      </a:lnTo>
                      <a:lnTo>
                        <a:pt x="137292" y="325738"/>
                      </a:lnTo>
                      <a:lnTo>
                        <a:pt x="116547" y="339293"/>
                      </a:lnTo>
                      <a:lnTo>
                        <a:pt x="88679" y="346311"/>
                      </a:lnTo>
                      <a:lnTo>
                        <a:pt x="53839" y="342122"/>
                      </a:lnTo>
                      <a:lnTo>
                        <a:pt x="20425" y="331850"/>
                      </a:lnTo>
                      <a:lnTo>
                        <a:pt x="9796" y="324001"/>
                      </a:lnTo>
                      <a:lnTo>
                        <a:pt x="0" y="321043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SMARTInkShape-Group474"/>
              <p:cNvGrpSpPr/>
              <p:nvPr/>
            </p:nvGrpSpPr>
            <p:grpSpPr>
              <a:xfrm>
                <a:off x="2150269" y="6093740"/>
                <a:ext cx="2221707" cy="584209"/>
                <a:chOff x="2150269" y="6093740"/>
                <a:chExt cx="2221707" cy="584209"/>
              </a:xfrm>
            </p:grpSpPr>
            <p:sp>
              <p:nvSpPr>
                <p:cNvPr id="95" name="SMARTInkShape-1586"/>
                <p:cNvSpPr/>
                <p:nvPr/>
              </p:nvSpPr>
              <p:spPr>
                <a:xfrm>
                  <a:off x="4172244" y="6243638"/>
                  <a:ext cx="199732" cy="22029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9732" h="220299">
                      <a:moveTo>
                        <a:pt x="6850" y="0"/>
                      </a:moveTo>
                      <a:lnTo>
                        <a:pt x="6850" y="3792"/>
                      </a:lnTo>
                      <a:lnTo>
                        <a:pt x="6056" y="4909"/>
                      </a:lnTo>
                      <a:lnTo>
                        <a:pt x="4733" y="5654"/>
                      </a:lnTo>
                      <a:lnTo>
                        <a:pt x="3058" y="6150"/>
                      </a:lnTo>
                      <a:lnTo>
                        <a:pt x="1940" y="7275"/>
                      </a:lnTo>
                      <a:lnTo>
                        <a:pt x="699" y="10641"/>
                      </a:lnTo>
                      <a:lnTo>
                        <a:pt x="0" y="20791"/>
                      </a:lnTo>
                      <a:lnTo>
                        <a:pt x="4674" y="49056"/>
                      </a:lnTo>
                      <a:lnTo>
                        <a:pt x="10355" y="81807"/>
                      </a:lnTo>
                      <a:lnTo>
                        <a:pt x="19169" y="112607"/>
                      </a:lnTo>
                      <a:lnTo>
                        <a:pt x="21850" y="123866"/>
                      </a:lnTo>
                      <a:lnTo>
                        <a:pt x="32273" y="148380"/>
                      </a:lnTo>
                      <a:lnTo>
                        <a:pt x="38595" y="168745"/>
                      </a:lnTo>
                      <a:lnTo>
                        <a:pt x="47487" y="182351"/>
                      </a:lnTo>
                      <a:lnTo>
                        <a:pt x="55465" y="191337"/>
                      </a:lnTo>
                      <a:lnTo>
                        <a:pt x="58355" y="192195"/>
                      </a:lnTo>
                      <a:lnTo>
                        <a:pt x="62885" y="192745"/>
                      </a:lnTo>
                      <a:lnTo>
                        <a:pt x="67462" y="189048"/>
                      </a:lnTo>
                      <a:lnTo>
                        <a:pt x="69507" y="185092"/>
                      </a:lnTo>
                      <a:lnTo>
                        <a:pt x="70928" y="168043"/>
                      </a:lnTo>
                      <a:lnTo>
                        <a:pt x="71131" y="135671"/>
                      </a:lnTo>
                      <a:lnTo>
                        <a:pt x="71936" y="111910"/>
                      </a:lnTo>
                      <a:lnTo>
                        <a:pt x="77294" y="80520"/>
                      </a:lnTo>
                      <a:lnTo>
                        <a:pt x="78261" y="47923"/>
                      </a:lnTo>
                      <a:lnTo>
                        <a:pt x="80393" y="42995"/>
                      </a:lnTo>
                      <a:lnTo>
                        <a:pt x="84436" y="37155"/>
                      </a:lnTo>
                      <a:lnTo>
                        <a:pt x="87105" y="40590"/>
                      </a:lnTo>
                      <a:lnTo>
                        <a:pt x="90144" y="46614"/>
                      </a:lnTo>
                      <a:lnTo>
                        <a:pt x="103903" y="82008"/>
                      </a:lnTo>
                      <a:lnTo>
                        <a:pt x="112306" y="116041"/>
                      </a:lnTo>
                      <a:lnTo>
                        <a:pt x="119168" y="135604"/>
                      </a:lnTo>
                      <a:lnTo>
                        <a:pt x="121856" y="146787"/>
                      </a:lnTo>
                      <a:lnTo>
                        <a:pt x="137127" y="181363"/>
                      </a:lnTo>
                      <a:lnTo>
                        <a:pt x="158196" y="207964"/>
                      </a:lnTo>
                      <a:lnTo>
                        <a:pt x="163544" y="211490"/>
                      </a:lnTo>
                      <a:lnTo>
                        <a:pt x="168567" y="213852"/>
                      </a:lnTo>
                      <a:lnTo>
                        <a:pt x="175857" y="218850"/>
                      </a:lnTo>
                      <a:lnTo>
                        <a:pt x="180654" y="220298"/>
                      </a:lnTo>
                      <a:lnTo>
                        <a:pt x="182250" y="219890"/>
                      </a:lnTo>
                      <a:lnTo>
                        <a:pt x="183315" y="218824"/>
                      </a:lnTo>
                      <a:lnTo>
                        <a:pt x="184497" y="215524"/>
                      </a:lnTo>
                      <a:lnTo>
                        <a:pt x="186230" y="180834"/>
                      </a:lnTo>
                      <a:lnTo>
                        <a:pt x="191593" y="159211"/>
                      </a:lnTo>
                      <a:lnTo>
                        <a:pt x="193323" y="124599"/>
                      </a:lnTo>
                      <a:lnTo>
                        <a:pt x="198730" y="90089"/>
                      </a:lnTo>
                      <a:lnTo>
                        <a:pt x="199705" y="55238"/>
                      </a:lnTo>
                      <a:lnTo>
                        <a:pt x="199731" y="2857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SMARTInkShape-1587"/>
                <p:cNvSpPr/>
                <p:nvPr/>
              </p:nvSpPr>
              <p:spPr>
                <a:xfrm>
                  <a:off x="4043462" y="6272213"/>
                  <a:ext cx="84775" cy="17489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4775" h="174893">
                      <a:moveTo>
                        <a:pt x="35619" y="7143"/>
                      </a:moveTo>
                      <a:lnTo>
                        <a:pt x="35619" y="992"/>
                      </a:lnTo>
                      <a:lnTo>
                        <a:pt x="35619" y="4086"/>
                      </a:lnTo>
                      <a:lnTo>
                        <a:pt x="34826" y="5105"/>
                      </a:lnTo>
                      <a:lnTo>
                        <a:pt x="31827" y="6237"/>
                      </a:lnTo>
                      <a:lnTo>
                        <a:pt x="30710" y="7333"/>
                      </a:lnTo>
                      <a:lnTo>
                        <a:pt x="15181" y="40661"/>
                      </a:lnTo>
                      <a:lnTo>
                        <a:pt x="10661" y="51409"/>
                      </a:lnTo>
                      <a:lnTo>
                        <a:pt x="1602" y="85667"/>
                      </a:lnTo>
                      <a:lnTo>
                        <a:pt x="0" y="119059"/>
                      </a:lnTo>
                      <a:lnTo>
                        <a:pt x="13339" y="154182"/>
                      </a:lnTo>
                      <a:lnTo>
                        <a:pt x="18573" y="163775"/>
                      </a:lnTo>
                      <a:lnTo>
                        <a:pt x="30807" y="174232"/>
                      </a:lnTo>
                      <a:lnTo>
                        <a:pt x="34793" y="174892"/>
                      </a:lnTo>
                      <a:lnTo>
                        <a:pt x="50985" y="172029"/>
                      </a:lnTo>
                      <a:lnTo>
                        <a:pt x="61234" y="168267"/>
                      </a:lnTo>
                      <a:lnTo>
                        <a:pt x="71081" y="155483"/>
                      </a:lnTo>
                      <a:lnTo>
                        <a:pt x="81316" y="132323"/>
                      </a:lnTo>
                      <a:lnTo>
                        <a:pt x="84774" y="106483"/>
                      </a:lnTo>
                      <a:lnTo>
                        <a:pt x="81581" y="77940"/>
                      </a:lnTo>
                      <a:lnTo>
                        <a:pt x="76773" y="44346"/>
                      </a:lnTo>
                      <a:lnTo>
                        <a:pt x="71372" y="33203"/>
                      </a:lnTo>
                      <a:lnTo>
                        <a:pt x="35619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SMARTInkShape-1588"/>
                <p:cNvSpPr/>
                <p:nvPr/>
              </p:nvSpPr>
              <p:spPr>
                <a:xfrm>
                  <a:off x="3964781" y="6136481"/>
                  <a:ext cx="28576" cy="3071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8576" h="307183">
                      <a:moveTo>
                        <a:pt x="0" y="0"/>
                      </a:moveTo>
                      <a:lnTo>
                        <a:pt x="0" y="3792"/>
                      </a:lnTo>
                      <a:lnTo>
                        <a:pt x="2117" y="7771"/>
                      </a:lnTo>
                      <a:lnTo>
                        <a:pt x="3792" y="9943"/>
                      </a:lnTo>
                      <a:lnTo>
                        <a:pt x="11391" y="35448"/>
                      </a:lnTo>
                      <a:lnTo>
                        <a:pt x="13906" y="67610"/>
                      </a:lnTo>
                      <a:lnTo>
                        <a:pt x="19892" y="100449"/>
                      </a:lnTo>
                      <a:lnTo>
                        <a:pt x="21128" y="132467"/>
                      </a:lnTo>
                      <a:lnTo>
                        <a:pt x="21371" y="163662"/>
                      </a:lnTo>
                      <a:lnTo>
                        <a:pt x="21419" y="192754"/>
                      </a:lnTo>
                      <a:lnTo>
                        <a:pt x="21430" y="227790"/>
                      </a:lnTo>
                      <a:lnTo>
                        <a:pt x="21431" y="261959"/>
                      </a:lnTo>
                      <a:lnTo>
                        <a:pt x="28134" y="297016"/>
                      </a:lnTo>
                      <a:lnTo>
                        <a:pt x="28575" y="30718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SMARTInkShape-1589"/>
                <p:cNvSpPr/>
                <p:nvPr/>
              </p:nvSpPr>
              <p:spPr>
                <a:xfrm>
                  <a:off x="3550444" y="6254114"/>
                  <a:ext cx="264204" cy="20341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204" h="203413">
                      <a:moveTo>
                        <a:pt x="0" y="10955"/>
                      </a:moveTo>
                      <a:lnTo>
                        <a:pt x="0" y="7163"/>
                      </a:lnTo>
                      <a:lnTo>
                        <a:pt x="2381" y="6045"/>
                      </a:lnTo>
                      <a:lnTo>
                        <a:pt x="11377" y="4804"/>
                      </a:lnTo>
                      <a:lnTo>
                        <a:pt x="19079" y="6369"/>
                      </a:lnTo>
                      <a:lnTo>
                        <a:pt x="22244" y="7898"/>
                      </a:lnTo>
                      <a:lnTo>
                        <a:pt x="54056" y="10686"/>
                      </a:lnTo>
                      <a:lnTo>
                        <a:pt x="87073" y="10931"/>
                      </a:lnTo>
                      <a:lnTo>
                        <a:pt x="120200" y="16606"/>
                      </a:lnTo>
                      <a:lnTo>
                        <a:pt x="151713" y="17804"/>
                      </a:lnTo>
                      <a:lnTo>
                        <a:pt x="172431" y="17247"/>
                      </a:lnTo>
                      <a:lnTo>
                        <a:pt x="190168" y="11612"/>
                      </a:lnTo>
                      <a:lnTo>
                        <a:pt x="199594" y="10980"/>
                      </a:lnTo>
                      <a:lnTo>
                        <a:pt x="199897" y="14755"/>
                      </a:lnTo>
                      <a:lnTo>
                        <a:pt x="199146" y="15870"/>
                      </a:lnTo>
                      <a:lnTo>
                        <a:pt x="197851" y="16613"/>
                      </a:lnTo>
                      <a:lnTo>
                        <a:pt x="196194" y="17108"/>
                      </a:lnTo>
                      <a:lnTo>
                        <a:pt x="195090" y="18232"/>
                      </a:lnTo>
                      <a:lnTo>
                        <a:pt x="191201" y="25739"/>
                      </a:lnTo>
                      <a:lnTo>
                        <a:pt x="172792" y="58653"/>
                      </a:lnTo>
                      <a:lnTo>
                        <a:pt x="168077" y="69460"/>
                      </a:lnTo>
                      <a:lnTo>
                        <a:pt x="158873" y="103764"/>
                      </a:lnTo>
                      <a:lnTo>
                        <a:pt x="157313" y="134510"/>
                      </a:lnTo>
                      <a:lnTo>
                        <a:pt x="157182" y="166808"/>
                      </a:lnTo>
                      <a:lnTo>
                        <a:pt x="157171" y="174944"/>
                      </a:lnTo>
                      <a:lnTo>
                        <a:pt x="159283" y="181206"/>
                      </a:lnTo>
                      <a:lnTo>
                        <a:pt x="167106" y="191693"/>
                      </a:lnTo>
                      <a:lnTo>
                        <a:pt x="177748" y="199003"/>
                      </a:lnTo>
                      <a:lnTo>
                        <a:pt x="187162" y="202404"/>
                      </a:lnTo>
                      <a:lnTo>
                        <a:pt x="194979" y="203412"/>
                      </a:lnTo>
                      <a:lnTo>
                        <a:pt x="206114" y="199918"/>
                      </a:lnTo>
                      <a:lnTo>
                        <a:pt x="227328" y="187032"/>
                      </a:lnTo>
                      <a:lnTo>
                        <a:pt x="248810" y="162887"/>
                      </a:lnTo>
                      <a:lnTo>
                        <a:pt x="259866" y="141392"/>
                      </a:lnTo>
                      <a:lnTo>
                        <a:pt x="262999" y="127479"/>
                      </a:lnTo>
                      <a:lnTo>
                        <a:pt x="264203" y="92896"/>
                      </a:lnTo>
                      <a:lnTo>
                        <a:pt x="254365" y="59636"/>
                      </a:lnTo>
                      <a:lnTo>
                        <a:pt x="234318" y="27925"/>
                      </a:lnTo>
                      <a:lnTo>
                        <a:pt x="226501" y="17218"/>
                      </a:lnTo>
                      <a:lnTo>
                        <a:pt x="215366" y="9018"/>
                      </a:lnTo>
                      <a:lnTo>
                        <a:pt x="191794" y="476"/>
                      </a:lnTo>
                      <a:lnTo>
                        <a:pt x="188187" y="0"/>
                      </a:lnTo>
                      <a:lnTo>
                        <a:pt x="164306" y="381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SMARTInkShape-1590"/>
                <p:cNvSpPr/>
                <p:nvPr/>
              </p:nvSpPr>
              <p:spPr>
                <a:xfrm>
                  <a:off x="3607594" y="6172200"/>
                  <a:ext cx="21432" cy="278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2" h="278607">
                      <a:moveTo>
                        <a:pt x="0" y="0"/>
                      </a:moveTo>
                      <a:lnTo>
                        <a:pt x="0" y="31317"/>
                      </a:lnTo>
                      <a:lnTo>
                        <a:pt x="0" y="65267"/>
                      </a:lnTo>
                      <a:lnTo>
                        <a:pt x="2116" y="93061"/>
                      </a:lnTo>
                      <a:lnTo>
                        <a:pt x="4115" y="107242"/>
                      </a:lnTo>
                      <a:lnTo>
                        <a:pt x="3165" y="135748"/>
                      </a:lnTo>
                      <a:lnTo>
                        <a:pt x="6620" y="171452"/>
                      </a:lnTo>
                      <a:lnTo>
                        <a:pt x="9157" y="197909"/>
                      </a:lnTo>
                      <a:lnTo>
                        <a:pt x="13274" y="218657"/>
                      </a:lnTo>
                      <a:lnTo>
                        <a:pt x="16270" y="242832"/>
                      </a:lnTo>
                      <a:lnTo>
                        <a:pt x="20412" y="258134"/>
                      </a:lnTo>
                      <a:lnTo>
                        <a:pt x="21431" y="278606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SMARTInkShape-1591"/>
                <p:cNvSpPr/>
                <p:nvPr/>
              </p:nvSpPr>
              <p:spPr>
                <a:xfrm>
                  <a:off x="3307556" y="6229350"/>
                  <a:ext cx="164308" cy="28575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4308" h="285751">
                      <a:moveTo>
                        <a:pt x="0" y="0"/>
                      </a:moveTo>
                      <a:lnTo>
                        <a:pt x="0" y="9943"/>
                      </a:lnTo>
                      <a:lnTo>
                        <a:pt x="2117" y="14473"/>
                      </a:lnTo>
                      <a:lnTo>
                        <a:pt x="3792" y="16793"/>
                      </a:lnTo>
                      <a:lnTo>
                        <a:pt x="12185" y="47444"/>
                      </a:lnTo>
                      <a:lnTo>
                        <a:pt x="19370" y="78075"/>
                      </a:lnTo>
                      <a:lnTo>
                        <a:pt x="21024" y="110848"/>
                      </a:lnTo>
                      <a:lnTo>
                        <a:pt x="26261" y="142193"/>
                      </a:lnTo>
                      <a:lnTo>
                        <a:pt x="30234" y="171315"/>
                      </a:lnTo>
                      <a:lnTo>
                        <a:pt x="38428" y="199998"/>
                      </a:lnTo>
                      <a:lnTo>
                        <a:pt x="44395" y="233624"/>
                      </a:lnTo>
                      <a:lnTo>
                        <a:pt x="48898" y="254375"/>
                      </a:lnTo>
                      <a:lnTo>
                        <a:pt x="50006" y="285702"/>
                      </a:lnTo>
                      <a:lnTo>
                        <a:pt x="50007" y="255220"/>
                      </a:lnTo>
                      <a:lnTo>
                        <a:pt x="50007" y="224084"/>
                      </a:lnTo>
                      <a:lnTo>
                        <a:pt x="50007" y="191492"/>
                      </a:lnTo>
                      <a:lnTo>
                        <a:pt x="50007" y="159840"/>
                      </a:lnTo>
                      <a:lnTo>
                        <a:pt x="58826" y="127109"/>
                      </a:lnTo>
                      <a:lnTo>
                        <a:pt x="64790" y="115979"/>
                      </a:lnTo>
                      <a:lnTo>
                        <a:pt x="69277" y="111078"/>
                      </a:lnTo>
                      <a:lnTo>
                        <a:pt x="85738" y="101731"/>
                      </a:lnTo>
                      <a:lnTo>
                        <a:pt x="99045" y="100352"/>
                      </a:lnTo>
                      <a:lnTo>
                        <a:pt x="107785" y="104397"/>
                      </a:lnTo>
                      <a:lnTo>
                        <a:pt x="122538" y="116136"/>
                      </a:lnTo>
                      <a:lnTo>
                        <a:pt x="125899" y="121201"/>
                      </a:lnTo>
                      <a:lnTo>
                        <a:pt x="139660" y="154789"/>
                      </a:lnTo>
                      <a:lnTo>
                        <a:pt x="148155" y="180663"/>
                      </a:lnTo>
                      <a:lnTo>
                        <a:pt x="155148" y="199963"/>
                      </a:lnTo>
                      <a:lnTo>
                        <a:pt x="157045" y="233359"/>
                      </a:lnTo>
                      <a:lnTo>
                        <a:pt x="163638" y="267478"/>
                      </a:lnTo>
                      <a:lnTo>
                        <a:pt x="164307" y="28575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SMARTInkShape-1592"/>
                <p:cNvSpPr/>
                <p:nvPr/>
              </p:nvSpPr>
              <p:spPr>
                <a:xfrm>
                  <a:off x="3136207" y="6279411"/>
                  <a:ext cx="156760" cy="39853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6760" h="398538">
                      <a:moveTo>
                        <a:pt x="107056" y="64239"/>
                      </a:moveTo>
                      <a:lnTo>
                        <a:pt x="107056" y="28726"/>
                      </a:lnTo>
                      <a:lnTo>
                        <a:pt x="107056" y="19036"/>
                      </a:lnTo>
                      <a:lnTo>
                        <a:pt x="106262" y="17435"/>
                      </a:lnTo>
                      <a:lnTo>
                        <a:pt x="104939" y="16368"/>
                      </a:lnTo>
                      <a:lnTo>
                        <a:pt x="103263" y="15656"/>
                      </a:lnTo>
                      <a:lnTo>
                        <a:pt x="94077" y="4695"/>
                      </a:lnTo>
                      <a:lnTo>
                        <a:pt x="83013" y="1353"/>
                      </a:lnTo>
                      <a:lnTo>
                        <a:pt x="58103" y="0"/>
                      </a:lnTo>
                      <a:lnTo>
                        <a:pt x="51433" y="2086"/>
                      </a:lnTo>
                      <a:lnTo>
                        <a:pt x="38200" y="12134"/>
                      </a:lnTo>
                      <a:lnTo>
                        <a:pt x="26397" y="21432"/>
                      </a:lnTo>
                      <a:lnTo>
                        <a:pt x="18820" y="26958"/>
                      </a:lnTo>
                      <a:lnTo>
                        <a:pt x="12806" y="34705"/>
                      </a:lnTo>
                      <a:lnTo>
                        <a:pt x="9604" y="43439"/>
                      </a:lnTo>
                      <a:lnTo>
                        <a:pt x="661" y="76023"/>
                      </a:lnTo>
                      <a:lnTo>
                        <a:pt x="0" y="97874"/>
                      </a:lnTo>
                      <a:lnTo>
                        <a:pt x="6059" y="122385"/>
                      </a:lnTo>
                      <a:lnTo>
                        <a:pt x="14336" y="134296"/>
                      </a:lnTo>
                      <a:lnTo>
                        <a:pt x="30660" y="152015"/>
                      </a:lnTo>
                      <a:lnTo>
                        <a:pt x="35531" y="154844"/>
                      </a:lnTo>
                      <a:lnTo>
                        <a:pt x="44853" y="156437"/>
                      </a:lnTo>
                      <a:lnTo>
                        <a:pt x="70071" y="157068"/>
                      </a:lnTo>
                      <a:lnTo>
                        <a:pt x="78976" y="152857"/>
                      </a:lnTo>
                      <a:lnTo>
                        <a:pt x="108055" y="133465"/>
                      </a:lnTo>
                      <a:lnTo>
                        <a:pt x="116171" y="118617"/>
                      </a:lnTo>
                      <a:lnTo>
                        <a:pt x="120321" y="103673"/>
                      </a:lnTo>
                      <a:lnTo>
                        <a:pt x="121343" y="78625"/>
                      </a:lnTo>
                      <a:lnTo>
                        <a:pt x="121343" y="88478"/>
                      </a:lnTo>
                      <a:lnTo>
                        <a:pt x="127825" y="121839"/>
                      </a:lnTo>
                      <a:lnTo>
                        <a:pt x="132192" y="151121"/>
                      </a:lnTo>
                      <a:lnTo>
                        <a:pt x="140832" y="183719"/>
                      </a:lnTo>
                      <a:lnTo>
                        <a:pt x="146183" y="211930"/>
                      </a:lnTo>
                      <a:lnTo>
                        <a:pt x="149180" y="242373"/>
                      </a:lnTo>
                      <a:lnTo>
                        <a:pt x="151889" y="271317"/>
                      </a:lnTo>
                      <a:lnTo>
                        <a:pt x="155529" y="297046"/>
                      </a:lnTo>
                      <a:lnTo>
                        <a:pt x="156759" y="329918"/>
                      </a:lnTo>
                      <a:lnTo>
                        <a:pt x="151299" y="356608"/>
                      </a:lnTo>
                      <a:lnTo>
                        <a:pt x="142577" y="375873"/>
                      </a:lnTo>
                      <a:lnTo>
                        <a:pt x="133210" y="387557"/>
                      </a:lnTo>
                      <a:lnTo>
                        <a:pt x="118509" y="395075"/>
                      </a:lnTo>
                      <a:lnTo>
                        <a:pt x="102864" y="398537"/>
                      </a:lnTo>
                      <a:lnTo>
                        <a:pt x="93022" y="397230"/>
                      </a:lnTo>
                      <a:lnTo>
                        <a:pt x="73899" y="391841"/>
                      </a:lnTo>
                      <a:lnTo>
                        <a:pt x="57049" y="37856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SMARTInkShape-1593"/>
                <p:cNvSpPr/>
                <p:nvPr/>
              </p:nvSpPr>
              <p:spPr>
                <a:xfrm>
                  <a:off x="3107531" y="6215063"/>
                  <a:ext cx="7145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">
                      <a:moveTo>
                        <a:pt x="7144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SMARTInkShape-1594"/>
                <p:cNvSpPr/>
                <p:nvPr/>
              </p:nvSpPr>
              <p:spPr>
                <a:xfrm>
                  <a:off x="3121819" y="6315075"/>
                  <a:ext cx="21432" cy="1785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2" h="178595">
                      <a:moveTo>
                        <a:pt x="0" y="0"/>
                      </a:moveTo>
                      <a:lnTo>
                        <a:pt x="0" y="34760"/>
                      </a:lnTo>
                      <a:lnTo>
                        <a:pt x="0" y="68646"/>
                      </a:lnTo>
                      <a:lnTo>
                        <a:pt x="0" y="99768"/>
                      </a:lnTo>
                      <a:lnTo>
                        <a:pt x="794" y="109429"/>
                      </a:lnTo>
                      <a:lnTo>
                        <a:pt x="8819" y="140752"/>
                      </a:lnTo>
                      <a:lnTo>
                        <a:pt x="11857" y="147488"/>
                      </a:lnTo>
                      <a:lnTo>
                        <a:pt x="13967" y="165570"/>
                      </a:lnTo>
                      <a:lnTo>
                        <a:pt x="14868" y="167530"/>
                      </a:lnTo>
                      <a:lnTo>
                        <a:pt x="16262" y="168837"/>
                      </a:lnTo>
                      <a:lnTo>
                        <a:pt x="17985" y="169708"/>
                      </a:lnTo>
                      <a:lnTo>
                        <a:pt x="19133" y="171083"/>
                      </a:lnTo>
                      <a:lnTo>
                        <a:pt x="21431" y="178594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SMARTInkShape-1595"/>
                <p:cNvSpPr/>
                <p:nvPr/>
              </p:nvSpPr>
              <p:spPr>
                <a:xfrm>
                  <a:off x="2914650" y="6150769"/>
                  <a:ext cx="150020" cy="3139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50020" h="313994">
                      <a:moveTo>
                        <a:pt x="0" y="0"/>
                      </a:moveTo>
                      <a:lnTo>
                        <a:pt x="794" y="33550"/>
                      </a:lnTo>
                      <a:lnTo>
                        <a:pt x="5654" y="63630"/>
                      </a:lnTo>
                      <a:lnTo>
                        <a:pt x="6948" y="95016"/>
                      </a:lnTo>
                      <a:lnTo>
                        <a:pt x="9222" y="121868"/>
                      </a:lnTo>
                      <a:lnTo>
                        <a:pt x="13620" y="157218"/>
                      </a:lnTo>
                      <a:lnTo>
                        <a:pt x="14156" y="189982"/>
                      </a:lnTo>
                      <a:lnTo>
                        <a:pt x="14249" y="218480"/>
                      </a:lnTo>
                      <a:lnTo>
                        <a:pt x="14282" y="251080"/>
                      </a:lnTo>
                      <a:lnTo>
                        <a:pt x="14288" y="286668"/>
                      </a:lnTo>
                      <a:lnTo>
                        <a:pt x="14288" y="313993"/>
                      </a:lnTo>
                      <a:lnTo>
                        <a:pt x="14288" y="280167"/>
                      </a:lnTo>
                      <a:lnTo>
                        <a:pt x="15081" y="256292"/>
                      </a:lnTo>
                      <a:lnTo>
                        <a:pt x="21563" y="221440"/>
                      </a:lnTo>
                      <a:lnTo>
                        <a:pt x="27855" y="185798"/>
                      </a:lnTo>
                      <a:lnTo>
                        <a:pt x="28533" y="150161"/>
                      </a:lnTo>
                      <a:lnTo>
                        <a:pt x="29363" y="127019"/>
                      </a:lnTo>
                      <a:lnTo>
                        <a:pt x="32365" y="120482"/>
                      </a:lnTo>
                      <a:lnTo>
                        <a:pt x="46586" y="101689"/>
                      </a:lnTo>
                      <a:lnTo>
                        <a:pt x="49280" y="95995"/>
                      </a:lnTo>
                      <a:lnTo>
                        <a:pt x="53123" y="90819"/>
                      </a:lnTo>
                      <a:lnTo>
                        <a:pt x="57477" y="87989"/>
                      </a:lnTo>
                      <a:lnTo>
                        <a:pt x="59749" y="87234"/>
                      </a:lnTo>
                      <a:lnTo>
                        <a:pt x="66507" y="88512"/>
                      </a:lnTo>
                      <a:lnTo>
                        <a:pt x="77120" y="93695"/>
                      </a:lnTo>
                      <a:lnTo>
                        <a:pt x="81901" y="97998"/>
                      </a:lnTo>
                      <a:lnTo>
                        <a:pt x="84025" y="102556"/>
                      </a:lnTo>
                      <a:lnTo>
                        <a:pt x="89203" y="107229"/>
                      </a:lnTo>
                      <a:lnTo>
                        <a:pt x="96002" y="112745"/>
                      </a:lnTo>
                      <a:lnTo>
                        <a:pt x="116618" y="141612"/>
                      </a:lnTo>
                      <a:lnTo>
                        <a:pt x="126071" y="173897"/>
                      </a:lnTo>
                      <a:lnTo>
                        <a:pt x="133276" y="207321"/>
                      </a:lnTo>
                      <a:lnTo>
                        <a:pt x="135587" y="242757"/>
                      </a:lnTo>
                      <a:lnTo>
                        <a:pt x="136461" y="252354"/>
                      </a:lnTo>
                      <a:lnTo>
                        <a:pt x="142430" y="280092"/>
                      </a:lnTo>
                      <a:lnTo>
                        <a:pt x="142849" y="295937"/>
                      </a:lnTo>
                      <a:lnTo>
                        <a:pt x="143651" y="297304"/>
                      </a:lnTo>
                      <a:lnTo>
                        <a:pt x="144980" y="298215"/>
                      </a:lnTo>
                      <a:lnTo>
                        <a:pt x="150019" y="300037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SMARTInkShape-1596"/>
                <p:cNvSpPr/>
                <p:nvPr/>
              </p:nvSpPr>
              <p:spPr>
                <a:xfrm>
                  <a:off x="2550319" y="6279489"/>
                  <a:ext cx="221457" cy="17846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457" h="178462">
                      <a:moveTo>
                        <a:pt x="0" y="7011"/>
                      </a:moveTo>
                      <a:lnTo>
                        <a:pt x="0" y="17653"/>
                      </a:lnTo>
                      <a:lnTo>
                        <a:pt x="2116" y="21795"/>
                      </a:lnTo>
                      <a:lnTo>
                        <a:pt x="3792" y="24011"/>
                      </a:lnTo>
                      <a:lnTo>
                        <a:pt x="5654" y="30706"/>
                      </a:lnTo>
                      <a:lnTo>
                        <a:pt x="7741" y="62372"/>
                      </a:lnTo>
                      <a:lnTo>
                        <a:pt x="14402" y="96339"/>
                      </a:lnTo>
                      <a:lnTo>
                        <a:pt x="20349" y="131182"/>
                      </a:lnTo>
                      <a:lnTo>
                        <a:pt x="21336" y="160180"/>
                      </a:lnTo>
                      <a:lnTo>
                        <a:pt x="23506" y="164515"/>
                      </a:lnTo>
                      <a:lnTo>
                        <a:pt x="27573" y="169974"/>
                      </a:lnTo>
                      <a:lnTo>
                        <a:pt x="27907" y="169628"/>
                      </a:lnTo>
                      <a:lnTo>
                        <a:pt x="28278" y="167127"/>
                      </a:lnTo>
                      <a:lnTo>
                        <a:pt x="27583" y="166142"/>
                      </a:lnTo>
                      <a:lnTo>
                        <a:pt x="24694" y="165049"/>
                      </a:lnTo>
                      <a:lnTo>
                        <a:pt x="23607" y="163963"/>
                      </a:lnTo>
                      <a:lnTo>
                        <a:pt x="22398" y="160640"/>
                      </a:lnTo>
                      <a:lnTo>
                        <a:pt x="21448" y="125309"/>
                      </a:lnTo>
                      <a:lnTo>
                        <a:pt x="21433" y="90935"/>
                      </a:lnTo>
                      <a:lnTo>
                        <a:pt x="21431" y="60425"/>
                      </a:lnTo>
                      <a:lnTo>
                        <a:pt x="22225" y="33654"/>
                      </a:lnTo>
                      <a:lnTo>
                        <a:pt x="28707" y="6256"/>
                      </a:lnTo>
                      <a:lnTo>
                        <a:pt x="30250" y="4127"/>
                      </a:lnTo>
                      <a:lnTo>
                        <a:pt x="34082" y="1760"/>
                      </a:lnTo>
                      <a:lnTo>
                        <a:pt x="41495" y="428"/>
                      </a:lnTo>
                      <a:lnTo>
                        <a:pt x="49134" y="116"/>
                      </a:lnTo>
                      <a:lnTo>
                        <a:pt x="52599" y="1621"/>
                      </a:lnTo>
                      <a:lnTo>
                        <a:pt x="58567" y="7526"/>
                      </a:lnTo>
                      <a:lnTo>
                        <a:pt x="76143" y="34815"/>
                      </a:lnTo>
                      <a:lnTo>
                        <a:pt x="88099" y="67254"/>
                      </a:lnTo>
                      <a:lnTo>
                        <a:pt x="96242" y="101144"/>
                      </a:lnTo>
                      <a:lnTo>
                        <a:pt x="99865" y="135903"/>
                      </a:lnTo>
                      <a:lnTo>
                        <a:pt x="100741" y="144465"/>
                      </a:lnTo>
                      <a:lnTo>
                        <a:pt x="103776" y="150916"/>
                      </a:lnTo>
                      <a:lnTo>
                        <a:pt x="104109" y="153748"/>
                      </a:lnTo>
                      <a:lnTo>
                        <a:pt x="100030" y="171190"/>
                      </a:lnTo>
                      <a:lnTo>
                        <a:pt x="100013" y="138521"/>
                      </a:lnTo>
                      <a:lnTo>
                        <a:pt x="102129" y="111680"/>
                      </a:lnTo>
                      <a:lnTo>
                        <a:pt x="112369" y="78857"/>
                      </a:lnTo>
                      <a:lnTo>
                        <a:pt x="115844" y="64282"/>
                      </a:lnTo>
                      <a:lnTo>
                        <a:pt x="128723" y="37713"/>
                      </a:lnTo>
                      <a:lnTo>
                        <a:pt x="148436" y="10137"/>
                      </a:lnTo>
                      <a:lnTo>
                        <a:pt x="159692" y="3263"/>
                      </a:lnTo>
                      <a:lnTo>
                        <a:pt x="169745" y="315"/>
                      </a:lnTo>
                      <a:lnTo>
                        <a:pt x="174737" y="0"/>
                      </a:lnTo>
                      <a:lnTo>
                        <a:pt x="178996" y="2043"/>
                      </a:lnTo>
                      <a:lnTo>
                        <a:pt x="184406" y="6030"/>
                      </a:lnTo>
                      <a:lnTo>
                        <a:pt x="195563" y="26811"/>
                      </a:lnTo>
                      <a:lnTo>
                        <a:pt x="199143" y="44465"/>
                      </a:lnTo>
                      <a:lnTo>
                        <a:pt x="204857" y="76243"/>
                      </a:lnTo>
                      <a:lnTo>
                        <a:pt x="209150" y="109360"/>
                      </a:lnTo>
                      <a:lnTo>
                        <a:pt x="214010" y="143431"/>
                      </a:lnTo>
                      <a:lnTo>
                        <a:pt x="221456" y="17846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SMARTInkShape-1597"/>
                <p:cNvSpPr/>
                <p:nvPr/>
              </p:nvSpPr>
              <p:spPr>
                <a:xfrm>
                  <a:off x="2394541" y="6265069"/>
                  <a:ext cx="116550" cy="19178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6550" h="191786">
                      <a:moveTo>
                        <a:pt x="55765" y="0"/>
                      </a:moveTo>
                      <a:lnTo>
                        <a:pt x="49614" y="0"/>
                      </a:lnTo>
                      <a:lnTo>
                        <a:pt x="38005" y="10642"/>
                      </a:lnTo>
                      <a:lnTo>
                        <a:pt x="35966" y="14783"/>
                      </a:lnTo>
                      <a:lnTo>
                        <a:pt x="22020" y="48088"/>
                      </a:lnTo>
                      <a:lnTo>
                        <a:pt x="12449" y="81784"/>
                      </a:lnTo>
                      <a:lnTo>
                        <a:pt x="1731" y="115221"/>
                      </a:lnTo>
                      <a:lnTo>
                        <a:pt x="0" y="125557"/>
                      </a:lnTo>
                      <a:lnTo>
                        <a:pt x="2818" y="147886"/>
                      </a:lnTo>
                      <a:lnTo>
                        <a:pt x="8680" y="163233"/>
                      </a:lnTo>
                      <a:lnTo>
                        <a:pt x="22681" y="184555"/>
                      </a:lnTo>
                      <a:lnTo>
                        <a:pt x="28626" y="189180"/>
                      </a:lnTo>
                      <a:lnTo>
                        <a:pt x="40227" y="191785"/>
                      </a:lnTo>
                      <a:lnTo>
                        <a:pt x="57511" y="188764"/>
                      </a:lnTo>
                      <a:lnTo>
                        <a:pt x="82687" y="176060"/>
                      </a:lnTo>
                      <a:lnTo>
                        <a:pt x="96462" y="161439"/>
                      </a:lnTo>
                      <a:lnTo>
                        <a:pt x="106806" y="145818"/>
                      </a:lnTo>
                      <a:lnTo>
                        <a:pt x="111105" y="131135"/>
                      </a:lnTo>
                      <a:lnTo>
                        <a:pt x="116549" y="98615"/>
                      </a:lnTo>
                      <a:lnTo>
                        <a:pt x="116382" y="87221"/>
                      </a:lnTo>
                      <a:lnTo>
                        <a:pt x="106569" y="53386"/>
                      </a:lnTo>
                      <a:lnTo>
                        <a:pt x="105772" y="4286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SMARTInkShape-1598"/>
                <p:cNvSpPr/>
                <p:nvPr/>
              </p:nvSpPr>
              <p:spPr>
                <a:xfrm>
                  <a:off x="2321719" y="6257925"/>
                  <a:ext cx="57151" cy="2070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7151" h="207012">
                      <a:moveTo>
                        <a:pt x="7144" y="14288"/>
                      </a:moveTo>
                      <a:lnTo>
                        <a:pt x="3351" y="18080"/>
                      </a:lnTo>
                      <a:lnTo>
                        <a:pt x="1489" y="22058"/>
                      </a:lnTo>
                      <a:lnTo>
                        <a:pt x="39" y="56304"/>
                      </a:lnTo>
                      <a:lnTo>
                        <a:pt x="3" y="92001"/>
                      </a:lnTo>
                      <a:lnTo>
                        <a:pt x="0" y="123213"/>
                      </a:lnTo>
                      <a:lnTo>
                        <a:pt x="2116" y="153858"/>
                      </a:lnTo>
                      <a:lnTo>
                        <a:pt x="8819" y="186310"/>
                      </a:lnTo>
                      <a:lnTo>
                        <a:pt x="14259" y="207011"/>
                      </a:lnTo>
                      <a:lnTo>
                        <a:pt x="13493" y="177421"/>
                      </a:lnTo>
                      <a:lnTo>
                        <a:pt x="7012" y="146156"/>
                      </a:lnTo>
                      <a:lnTo>
                        <a:pt x="1620" y="115184"/>
                      </a:lnTo>
                      <a:lnTo>
                        <a:pt x="213" y="84401"/>
                      </a:lnTo>
                      <a:lnTo>
                        <a:pt x="8" y="49077"/>
                      </a:lnTo>
                      <a:lnTo>
                        <a:pt x="2120" y="43508"/>
                      </a:lnTo>
                      <a:lnTo>
                        <a:pt x="14473" y="19440"/>
                      </a:lnTo>
                      <a:lnTo>
                        <a:pt x="26218" y="10056"/>
                      </a:lnTo>
                      <a:lnTo>
                        <a:pt x="5715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SMARTInkShape-1599"/>
                <p:cNvSpPr/>
                <p:nvPr/>
              </p:nvSpPr>
              <p:spPr>
                <a:xfrm>
                  <a:off x="2150269" y="6307931"/>
                  <a:ext cx="142876" cy="714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7145">
                      <a:moveTo>
                        <a:pt x="0" y="7144"/>
                      </a:moveTo>
                      <a:lnTo>
                        <a:pt x="33534" y="7144"/>
                      </a:lnTo>
                      <a:lnTo>
                        <a:pt x="65364" y="7144"/>
                      </a:lnTo>
                      <a:lnTo>
                        <a:pt x="96941" y="7144"/>
                      </a:lnTo>
                      <a:lnTo>
                        <a:pt x="130134" y="662"/>
                      </a:lnTo>
                      <a:lnTo>
                        <a:pt x="142875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SMARTInkShape-1600"/>
                <p:cNvSpPr/>
                <p:nvPr/>
              </p:nvSpPr>
              <p:spPr>
                <a:xfrm>
                  <a:off x="2221893" y="6093740"/>
                  <a:ext cx="135546" cy="36421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546" h="364211">
                      <a:moveTo>
                        <a:pt x="135545" y="35598"/>
                      </a:moveTo>
                      <a:lnTo>
                        <a:pt x="135545" y="31805"/>
                      </a:lnTo>
                      <a:lnTo>
                        <a:pt x="133428" y="27827"/>
                      </a:lnTo>
                      <a:lnTo>
                        <a:pt x="131752" y="25655"/>
                      </a:lnTo>
                      <a:lnTo>
                        <a:pt x="127774" y="23241"/>
                      </a:lnTo>
                      <a:lnTo>
                        <a:pt x="114960" y="17899"/>
                      </a:lnTo>
                      <a:lnTo>
                        <a:pt x="105545" y="11480"/>
                      </a:lnTo>
                      <a:lnTo>
                        <a:pt x="102367" y="6887"/>
                      </a:lnTo>
                      <a:lnTo>
                        <a:pt x="101520" y="4551"/>
                      </a:lnTo>
                      <a:lnTo>
                        <a:pt x="98574" y="2994"/>
                      </a:lnTo>
                      <a:lnTo>
                        <a:pt x="63227" y="0"/>
                      </a:lnTo>
                      <a:lnTo>
                        <a:pt x="47442" y="3707"/>
                      </a:lnTo>
                      <a:lnTo>
                        <a:pt x="38709" y="9782"/>
                      </a:lnTo>
                      <a:lnTo>
                        <a:pt x="26634" y="22825"/>
                      </a:lnTo>
                      <a:lnTo>
                        <a:pt x="11775" y="56355"/>
                      </a:lnTo>
                      <a:lnTo>
                        <a:pt x="4592" y="73233"/>
                      </a:lnTo>
                      <a:lnTo>
                        <a:pt x="757" y="105179"/>
                      </a:lnTo>
                      <a:lnTo>
                        <a:pt x="0" y="135243"/>
                      </a:lnTo>
                      <a:lnTo>
                        <a:pt x="1985" y="161166"/>
                      </a:lnTo>
                      <a:lnTo>
                        <a:pt x="5484" y="189749"/>
                      </a:lnTo>
                      <a:lnTo>
                        <a:pt x="10458" y="220740"/>
                      </a:lnTo>
                      <a:lnTo>
                        <a:pt x="16814" y="253967"/>
                      </a:lnTo>
                      <a:lnTo>
                        <a:pt x="21163" y="285842"/>
                      </a:lnTo>
                      <a:lnTo>
                        <a:pt x="27650" y="317897"/>
                      </a:lnTo>
                      <a:lnTo>
                        <a:pt x="28963" y="330468"/>
                      </a:lnTo>
                      <a:lnTo>
                        <a:pt x="37194" y="349760"/>
                      </a:lnTo>
                      <a:lnTo>
                        <a:pt x="40240" y="354613"/>
                      </a:lnTo>
                      <a:lnTo>
                        <a:pt x="42676" y="36421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2" name="SMARTInkShape-Group475"/>
              <p:cNvGrpSpPr/>
              <p:nvPr/>
            </p:nvGrpSpPr>
            <p:grpSpPr>
              <a:xfrm>
                <a:off x="4543425" y="6157913"/>
                <a:ext cx="1564482" cy="307182"/>
                <a:chOff x="4543425" y="6157913"/>
                <a:chExt cx="1564482" cy="307182"/>
              </a:xfrm>
            </p:grpSpPr>
            <p:sp>
              <p:nvSpPr>
                <p:cNvPr id="111" name="SMARTInkShape-1601"/>
                <p:cNvSpPr/>
                <p:nvPr/>
              </p:nvSpPr>
              <p:spPr>
                <a:xfrm>
                  <a:off x="6093619" y="6436519"/>
                  <a:ext cx="14288" cy="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8" h="1">
                      <a:moveTo>
                        <a:pt x="14287" y="0"/>
                      </a:moveTo>
                      <a:lnTo>
                        <a:pt x="0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SMARTInkShape-1602"/>
                <p:cNvSpPr/>
                <p:nvPr/>
              </p:nvSpPr>
              <p:spPr>
                <a:xfrm>
                  <a:off x="5872163" y="6266212"/>
                  <a:ext cx="142876" cy="1988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198820">
                      <a:moveTo>
                        <a:pt x="0" y="91726"/>
                      </a:moveTo>
                      <a:lnTo>
                        <a:pt x="20253" y="90932"/>
                      </a:lnTo>
                      <a:lnTo>
                        <a:pt x="54755" y="82907"/>
                      </a:lnTo>
                      <a:lnTo>
                        <a:pt x="61641" y="79869"/>
                      </a:lnTo>
                      <a:lnTo>
                        <a:pt x="74444" y="76571"/>
                      </a:lnTo>
                      <a:lnTo>
                        <a:pt x="109420" y="46541"/>
                      </a:lnTo>
                      <a:lnTo>
                        <a:pt x="112131" y="41746"/>
                      </a:lnTo>
                      <a:lnTo>
                        <a:pt x="113871" y="32200"/>
                      </a:lnTo>
                      <a:lnTo>
                        <a:pt x="114173" y="21259"/>
                      </a:lnTo>
                      <a:lnTo>
                        <a:pt x="112126" y="14634"/>
                      </a:lnTo>
                      <a:lnTo>
                        <a:pt x="110470" y="11756"/>
                      </a:lnTo>
                      <a:lnTo>
                        <a:pt x="108571" y="9837"/>
                      </a:lnTo>
                      <a:lnTo>
                        <a:pt x="102901" y="6344"/>
                      </a:lnTo>
                      <a:lnTo>
                        <a:pt x="101296" y="2713"/>
                      </a:lnTo>
                      <a:lnTo>
                        <a:pt x="100074" y="1428"/>
                      </a:lnTo>
                      <a:lnTo>
                        <a:pt x="96600" y="0"/>
                      </a:lnTo>
                      <a:lnTo>
                        <a:pt x="77289" y="4786"/>
                      </a:lnTo>
                      <a:lnTo>
                        <a:pt x="61441" y="12696"/>
                      </a:lnTo>
                      <a:lnTo>
                        <a:pt x="39389" y="33782"/>
                      </a:lnTo>
                      <a:lnTo>
                        <a:pt x="24295" y="54961"/>
                      </a:lnTo>
                      <a:lnTo>
                        <a:pt x="16499" y="82024"/>
                      </a:lnTo>
                      <a:lnTo>
                        <a:pt x="14578" y="112967"/>
                      </a:lnTo>
                      <a:lnTo>
                        <a:pt x="15106" y="139771"/>
                      </a:lnTo>
                      <a:lnTo>
                        <a:pt x="18091" y="151179"/>
                      </a:lnTo>
                      <a:lnTo>
                        <a:pt x="24179" y="159954"/>
                      </a:lnTo>
                      <a:lnTo>
                        <a:pt x="57662" y="186627"/>
                      </a:lnTo>
                      <a:lnTo>
                        <a:pt x="66902" y="193436"/>
                      </a:lnTo>
                      <a:lnTo>
                        <a:pt x="81029" y="197268"/>
                      </a:lnTo>
                      <a:lnTo>
                        <a:pt x="115272" y="198819"/>
                      </a:lnTo>
                      <a:lnTo>
                        <a:pt x="142875" y="191738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SMARTInkShape-1603"/>
                <p:cNvSpPr/>
                <p:nvPr/>
              </p:nvSpPr>
              <p:spPr>
                <a:xfrm>
                  <a:off x="5736431" y="6215152"/>
                  <a:ext cx="113879" cy="24683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3879" h="246831">
                      <a:moveTo>
                        <a:pt x="100013" y="14198"/>
                      </a:moveTo>
                      <a:lnTo>
                        <a:pt x="100013" y="10406"/>
                      </a:lnTo>
                      <a:lnTo>
                        <a:pt x="99219" y="9288"/>
                      </a:lnTo>
                      <a:lnTo>
                        <a:pt x="97896" y="8544"/>
                      </a:lnTo>
                      <a:lnTo>
                        <a:pt x="93862" y="7348"/>
                      </a:lnTo>
                      <a:lnTo>
                        <a:pt x="89371" y="3349"/>
                      </a:lnTo>
                      <a:lnTo>
                        <a:pt x="83112" y="1439"/>
                      </a:lnTo>
                      <a:lnTo>
                        <a:pt x="62178" y="0"/>
                      </a:lnTo>
                      <a:lnTo>
                        <a:pt x="28400" y="8733"/>
                      </a:lnTo>
                      <a:lnTo>
                        <a:pt x="16352" y="14696"/>
                      </a:lnTo>
                      <a:lnTo>
                        <a:pt x="10443" y="18388"/>
                      </a:lnTo>
                      <a:lnTo>
                        <a:pt x="5170" y="20029"/>
                      </a:lnTo>
                      <a:lnTo>
                        <a:pt x="3447" y="21260"/>
                      </a:lnTo>
                      <a:lnTo>
                        <a:pt x="2299" y="22875"/>
                      </a:lnTo>
                      <a:lnTo>
                        <a:pt x="1022" y="26786"/>
                      </a:lnTo>
                      <a:lnTo>
                        <a:pt x="135" y="41893"/>
                      </a:lnTo>
                      <a:lnTo>
                        <a:pt x="2177" y="48467"/>
                      </a:lnTo>
                      <a:lnTo>
                        <a:pt x="4936" y="54829"/>
                      </a:lnTo>
                      <a:lnTo>
                        <a:pt x="7284" y="66542"/>
                      </a:lnTo>
                      <a:lnTo>
                        <a:pt x="17001" y="84346"/>
                      </a:lnTo>
                      <a:lnTo>
                        <a:pt x="23696" y="91148"/>
                      </a:lnTo>
                      <a:lnTo>
                        <a:pt x="58694" y="123088"/>
                      </a:lnTo>
                      <a:lnTo>
                        <a:pt x="86413" y="154425"/>
                      </a:lnTo>
                      <a:lnTo>
                        <a:pt x="102245" y="185602"/>
                      </a:lnTo>
                      <a:lnTo>
                        <a:pt x="112164" y="210925"/>
                      </a:lnTo>
                      <a:lnTo>
                        <a:pt x="113878" y="223096"/>
                      </a:lnTo>
                      <a:lnTo>
                        <a:pt x="111997" y="228221"/>
                      </a:lnTo>
                      <a:lnTo>
                        <a:pt x="101289" y="241369"/>
                      </a:lnTo>
                      <a:lnTo>
                        <a:pt x="98463" y="242163"/>
                      </a:lnTo>
                      <a:lnTo>
                        <a:pt x="96598" y="242375"/>
                      </a:lnTo>
                      <a:lnTo>
                        <a:pt x="92410" y="244727"/>
                      </a:lnTo>
                      <a:lnTo>
                        <a:pt x="90182" y="246465"/>
                      </a:lnTo>
                      <a:lnTo>
                        <a:pt x="87109" y="246830"/>
                      </a:lnTo>
                      <a:lnTo>
                        <a:pt x="52447" y="242140"/>
                      </a:lnTo>
                      <a:lnTo>
                        <a:pt x="26784" y="230625"/>
                      </a:lnTo>
                      <a:lnTo>
                        <a:pt x="20371" y="226011"/>
                      </a:lnTo>
                      <a:lnTo>
                        <a:pt x="16991" y="221314"/>
                      </a:lnTo>
                      <a:lnTo>
                        <a:pt x="14696" y="216581"/>
                      </a:lnTo>
                      <a:lnTo>
                        <a:pt x="0" y="19279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SMARTInkShape-1604"/>
                <p:cNvSpPr/>
                <p:nvPr/>
              </p:nvSpPr>
              <p:spPr>
                <a:xfrm>
                  <a:off x="5486826" y="6257961"/>
                  <a:ext cx="221031" cy="206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1031" h="206684">
                      <a:moveTo>
                        <a:pt x="135305" y="49970"/>
                      </a:moveTo>
                      <a:lnTo>
                        <a:pt x="139097" y="46177"/>
                      </a:lnTo>
                      <a:lnTo>
                        <a:pt x="140960" y="42199"/>
                      </a:lnTo>
                      <a:lnTo>
                        <a:pt x="142423" y="18305"/>
                      </a:lnTo>
                      <a:lnTo>
                        <a:pt x="140320" y="13936"/>
                      </a:lnTo>
                      <a:lnTo>
                        <a:pt x="132504" y="4664"/>
                      </a:lnTo>
                      <a:lnTo>
                        <a:pt x="127975" y="2053"/>
                      </a:lnTo>
                      <a:lnTo>
                        <a:pt x="121140" y="239"/>
                      </a:lnTo>
                      <a:lnTo>
                        <a:pt x="107403" y="0"/>
                      </a:lnTo>
                      <a:lnTo>
                        <a:pt x="94318" y="3767"/>
                      </a:lnTo>
                      <a:lnTo>
                        <a:pt x="87191" y="9856"/>
                      </a:lnTo>
                      <a:lnTo>
                        <a:pt x="58913" y="41101"/>
                      </a:lnTo>
                      <a:lnTo>
                        <a:pt x="37490" y="74216"/>
                      </a:lnTo>
                      <a:lnTo>
                        <a:pt x="16958" y="109601"/>
                      </a:lnTo>
                      <a:lnTo>
                        <a:pt x="2812" y="145291"/>
                      </a:lnTo>
                      <a:lnTo>
                        <a:pt x="0" y="171296"/>
                      </a:lnTo>
                      <a:lnTo>
                        <a:pt x="6875" y="196800"/>
                      </a:lnTo>
                      <a:lnTo>
                        <a:pt x="12785" y="205615"/>
                      </a:lnTo>
                      <a:lnTo>
                        <a:pt x="15499" y="206458"/>
                      </a:lnTo>
                      <a:lnTo>
                        <a:pt x="17335" y="206683"/>
                      </a:lnTo>
                      <a:lnTo>
                        <a:pt x="27503" y="203207"/>
                      </a:lnTo>
                      <a:lnTo>
                        <a:pt x="36777" y="197150"/>
                      </a:lnTo>
                      <a:lnTo>
                        <a:pt x="62343" y="164066"/>
                      </a:lnTo>
                      <a:lnTo>
                        <a:pt x="86598" y="130921"/>
                      </a:lnTo>
                      <a:lnTo>
                        <a:pt x="104285" y="96801"/>
                      </a:lnTo>
                      <a:lnTo>
                        <a:pt x="118898" y="63210"/>
                      </a:lnTo>
                      <a:lnTo>
                        <a:pt x="122949" y="41245"/>
                      </a:lnTo>
                      <a:lnTo>
                        <a:pt x="128269" y="29419"/>
                      </a:lnTo>
                      <a:lnTo>
                        <a:pt x="134984" y="21755"/>
                      </a:lnTo>
                      <a:lnTo>
                        <a:pt x="135210" y="25294"/>
                      </a:lnTo>
                      <a:lnTo>
                        <a:pt x="134448" y="26376"/>
                      </a:lnTo>
                      <a:lnTo>
                        <a:pt x="133146" y="27097"/>
                      </a:lnTo>
                      <a:lnTo>
                        <a:pt x="131485" y="27578"/>
                      </a:lnTo>
                      <a:lnTo>
                        <a:pt x="130377" y="29485"/>
                      </a:lnTo>
                      <a:lnTo>
                        <a:pt x="122546" y="64798"/>
                      </a:lnTo>
                      <a:lnTo>
                        <a:pt x="122491" y="74023"/>
                      </a:lnTo>
                      <a:lnTo>
                        <a:pt x="129877" y="107134"/>
                      </a:lnTo>
                      <a:lnTo>
                        <a:pt x="144930" y="140459"/>
                      </a:lnTo>
                      <a:lnTo>
                        <a:pt x="153582" y="159508"/>
                      </a:lnTo>
                      <a:lnTo>
                        <a:pt x="155334" y="169033"/>
                      </a:lnTo>
                      <a:lnTo>
                        <a:pt x="157389" y="173002"/>
                      </a:lnTo>
                      <a:lnTo>
                        <a:pt x="172708" y="187665"/>
                      </a:lnTo>
                      <a:lnTo>
                        <a:pt x="177858" y="190543"/>
                      </a:lnTo>
                      <a:lnTo>
                        <a:pt x="187336" y="192163"/>
                      </a:lnTo>
                      <a:lnTo>
                        <a:pt x="204481" y="193549"/>
                      </a:lnTo>
                      <a:lnTo>
                        <a:pt x="221030" y="19998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SMARTInkShape-1605"/>
                <p:cNvSpPr/>
                <p:nvPr/>
              </p:nvSpPr>
              <p:spPr>
                <a:xfrm>
                  <a:off x="5322094" y="6240468"/>
                  <a:ext cx="135372" cy="21748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372" h="217483">
                      <a:moveTo>
                        <a:pt x="0" y="131757"/>
                      </a:moveTo>
                      <a:lnTo>
                        <a:pt x="3792" y="135550"/>
                      </a:lnTo>
                      <a:lnTo>
                        <a:pt x="9887" y="137412"/>
                      </a:lnTo>
                      <a:lnTo>
                        <a:pt x="22943" y="138607"/>
                      </a:lnTo>
                      <a:lnTo>
                        <a:pt x="49029" y="131091"/>
                      </a:lnTo>
                      <a:lnTo>
                        <a:pt x="83287" y="115049"/>
                      </a:lnTo>
                      <a:lnTo>
                        <a:pt x="97614" y="100348"/>
                      </a:lnTo>
                      <a:lnTo>
                        <a:pt x="115787" y="76977"/>
                      </a:lnTo>
                      <a:lnTo>
                        <a:pt x="120054" y="73806"/>
                      </a:lnTo>
                      <a:lnTo>
                        <a:pt x="124794" y="66049"/>
                      </a:lnTo>
                      <a:lnTo>
                        <a:pt x="127695" y="58103"/>
                      </a:lnTo>
                      <a:lnTo>
                        <a:pt x="132997" y="48374"/>
                      </a:lnTo>
                      <a:lnTo>
                        <a:pt x="135371" y="30455"/>
                      </a:lnTo>
                      <a:lnTo>
                        <a:pt x="133454" y="25086"/>
                      </a:lnTo>
                      <a:lnTo>
                        <a:pt x="130751" y="20054"/>
                      </a:lnTo>
                      <a:lnTo>
                        <a:pt x="129549" y="15172"/>
                      </a:lnTo>
                      <a:lnTo>
                        <a:pt x="124781" y="10356"/>
                      </a:lnTo>
                      <a:lnTo>
                        <a:pt x="118958" y="5570"/>
                      </a:lnTo>
                      <a:lnTo>
                        <a:pt x="116370" y="797"/>
                      </a:lnTo>
                      <a:lnTo>
                        <a:pt x="113299" y="0"/>
                      </a:lnTo>
                      <a:lnTo>
                        <a:pt x="103536" y="1232"/>
                      </a:lnTo>
                      <a:lnTo>
                        <a:pt x="80069" y="12943"/>
                      </a:lnTo>
                      <a:lnTo>
                        <a:pt x="73157" y="19684"/>
                      </a:lnTo>
                      <a:lnTo>
                        <a:pt x="48718" y="50925"/>
                      </a:lnTo>
                      <a:lnTo>
                        <a:pt x="33406" y="84599"/>
                      </a:lnTo>
                      <a:lnTo>
                        <a:pt x="16884" y="120058"/>
                      </a:lnTo>
                      <a:lnTo>
                        <a:pt x="9303" y="144439"/>
                      </a:lnTo>
                      <a:lnTo>
                        <a:pt x="8897" y="154856"/>
                      </a:lnTo>
                      <a:lnTo>
                        <a:pt x="17213" y="179288"/>
                      </a:lnTo>
                      <a:lnTo>
                        <a:pt x="31004" y="201798"/>
                      </a:lnTo>
                      <a:lnTo>
                        <a:pt x="34163" y="204644"/>
                      </a:lnTo>
                      <a:lnTo>
                        <a:pt x="54903" y="214748"/>
                      </a:lnTo>
                      <a:lnTo>
                        <a:pt x="89612" y="217411"/>
                      </a:lnTo>
                      <a:lnTo>
                        <a:pt x="100012" y="21748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SMARTInkShape-1606"/>
                <p:cNvSpPr/>
                <p:nvPr/>
              </p:nvSpPr>
              <p:spPr>
                <a:xfrm>
                  <a:off x="5014913" y="6179344"/>
                  <a:ext cx="142876" cy="2714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2876" h="271463">
                      <a:moveTo>
                        <a:pt x="0" y="0"/>
                      </a:moveTo>
                      <a:lnTo>
                        <a:pt x="2116" y="33490"/>
                      </a:lnTo>
                      <a:lnTo>
                        <a:pt x="11391" y="66234"/>
                      </a:lnTo>
                      <a:lnTo>
                        <a:pt x="13906" y="100268"/>
                      </a:lnTo>
                      <a:lnTo>
                        <a:pt x="16354" y="133648"/>
                      </a:lnTo>
                      <a:lnTo>
                        <a:pt x="19927" y="151518"/>
                      </a:lnTo>
                      <a:lnTo>
                        <a:pt x="21299" y="185242"/>
                      </a:lnTo>
                      <a:lnTo>
                        <a:pt x="22207" y="209485"/>
                      </a:lnTo>
                      <a:lnTo>
                        <a:pt x="28487" y="242050"/>
                      </a:lnTo>
                      <a:lnTo>
                        <a:pt x="26420" y="242515"/>
                      </a:lnTo>
                      <a:lnTo>
                        <a:pt x="22416" y="242814"/>
                      </a:lnTo>
                      <a:lnTo>
                        <a:pt x="27971" y="223423"/>
                      </a:lnTo>
                      <a:lnTo>
                        <a:pt x="29315" y="197398"/>
                      </a:lnTo>
                      <a:lnTo>
                        <a:pt x="35845" y="162550"/>
                      </a:lnTo>
                      <a:lnTo>
                        <a:pt x="43358" y="132003"/>
                      </a:lnTo>
                      <a:lnTo>
                        <a:pt x="57193" y="102429"/>
                      </a:lnTo>
                      <a:lnTo>
                        <a:pt x="61138" y="96324"/>
                      </a:lnTo>
                      <a:lnTo>
                        <a:pt x="65787" y="85937"/>
                      </a:lnTo>
                      <a:lnTo>
                        <a:pt x="74114" y="76242"/>
                      </a:lnTo>
                      <a:lnTo>
                        <a:pt x="84842" y="69068"/>
                      </a:lnTo>
                      <a:lnTo>
                        <a:pt x="94282" y="65709"/>
                      </a:lnTo>
                      <a:lnTo>
                        <a:pt x="96986" y="66031"/>
                      </a:lnTo>
                      <a:lnTo>
                        <a:pt x="102106" y="68505"/>
                      </a:lnTo>
                      <a:lnTo>
                        <a:pt x="116656" y="81123"/>
                      </a:lnTo>
                      <a:lnTo>
                        <a:pt x="119315" y="87913"/>
                      </a:lnTo>
                      <a:lnTo>
                        <a:pt x="127470" y="119190"/>
                      </a:lnTo>
                      <a:lnTo>
                        <a:pt x="130557" y="142892"/>
                      </a:lnTo>
                      <a:lnTo>
                        <a:pt x="134198" y="159284"/>
                      </a:lnTo>
                      <a:lnTo>
                        <a:pt x="137713" y="192440"/>
                      </a:lnTo>
                      <a:lnTo>
                        <a:pt x="141345" y="207038"/>
                      </a:lnTo>
                      <a:lnTo>
                        <a:pt x="142815" y="240354"/>
                      </a:lnTo>
                      <a:lnTo>
                        <a:pt x="142875" y="271462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SMARTInkShape-1607"/>
                <p:cNvSpPr/>
                <p:nvPr/>
              </p:nvSpPr>
              <p:spPr>
                <a:xfrm>
                  <a:off x="4857750" y="6300788"/>
                  <a:ext cx="121445" cy="214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1445" h="21432">
                      <a:moveTo>
                        <a:pt x="0" y="0"/>
                      </a:moveTo>
                      <a:lnTo>
                        <a:pt x="0" y="3792"/>
                      </a:lnTo>
                      <a:lnTo>
                        <a:pt x="1588" y="4909"/>
                      </a:lnTo>
                      <a:lnTo>
                        <a:pt x="33585" y="13207"/>
                      </a:lnTo>
                      <a:lnTo>
                        <a:pt x="68085" y="20343"/>
                      </a:lnTo>
                      <a:lnTo>
                        <a:pt x="102337" y="21367"/>
                      </a:lnTo>
                      <a:lnTo>
                        <a:pt x="121444" y="21431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SMARTInkShape-1608"/>
                <p:cNvSpPr/>
                <p:nvPr/>
              </p:nvSpPr>
              <p:spPr>
                <a:xfrm>
                  <a:off x="4886619" y="6172200"/>
                  <a:ext cx="35426" cy="26432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426" h="264320">
                      <a:moveTo>
                        <a:pt x="6850" y="0"/>
                      </a:moveTo>
                      <a:lnTo>
                        <a:pt x="6850" y="3792"/>
                      </a:lnTo>
                      <a:lnTo>
                        <a:pt x="699" y="30528"/>
                      </a:lnTo>
                      <a:lnTo>
                        <a:pt x="0" y="58170"/>
                      </a:lnTo>
                      <a:lnTo>
                        <a:pt x="5399" y="93552"/>
                      </a:lnTo>
                      <a:lnTo>
                        <a:pt x="6420" y="120852"/>
                      </a:lnTo>
                      <a:lnTo>
                        <a:pt x="8839" y="150637"/>
                      </a:lnTo>
                      <a:lnTo>
                        <a:pt x="14109" y="185025"/>
                      </a:lnTo>
                      <a:lnTo>
                        <a:pt x="21209" y="216422"/>
                      </a:lnTo>
                      <a:lnTo>
                        <a:pt x="29914" y="247899"/>
                      </a:lnTo>
                      <a:lnTo>
                        <a:pt x="32975" y="253846"/>
                      </a:lnTo>
                      <a:lnTo>
                        <a:pt x="35425" y="264319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SMARTInkShape-1609"/>
                <p:cNvSpPr/>
                <p:nvPr/>
              </p:nvSpPr>
              <p:spPr>
                <a:xfrm>
                  <a:off x="4779169" y="6157913"/>
                  <a:ext cx="7145" cy="1428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145" h="14288">
                      <a:moveTo>
                        <a:pt x="0" y="14287"/>
                      </a:moveTo>
                      <a:lnTo>
                        <a:pt x="0" y="10495"/>
                      </a:lnTo>
                      <a:lnTo>
                        <a:pt x="2116" y="6516"/>
                      </a:lnTo>
                      <a:lnTo>
                        <a:pt x="7144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SMARTInkShape-1610"/>
                <p:cNvSpPr/>
                <p:nvPr/>
              </p:nvSpPr>
              <p:spPr>
                <a:xfrm>
                  <a:off x="4786314" y="6265069"/>
                  <a:ext cx="21431" cy="2000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431" h="200026">
                      <a:moveTo>
                        <a:pt x="14286" y="0"/>
                      </a:moveTo>
                      <a:lnTo>
                        <a:pt x="10494" y="3792"/>
                      </a:lnTo>
                      <a:lnTo>
                        <a:pt x="8632" y="9888"/>
                      </a:lnTo>
                      <a:lnTo>
                        <a:pt x="5156" y="30305"/>
                      </a:lnTo>
                      <a:lnTo>
                        <a:pt x="1527" y="43375"/>
                      </a:lnTo>
                      <a:lnTo>
                        <a:pt x="133" y="77137"/>
                      </a:lnTo>
                      <a:lnTo>
                        <a:pt x="11" y="109146"/>
                      </a:lnTo>
                      <a:lnTo>
                        <a:pt x="0" y="142422"/>
                      </a:lnTo>
                      <a:lnTo>
                        <a:pt x="792" y="165834"/>
                      </a:lnTo>
                      <a:lnTo>
                        <a:pt x="5653" y="180071"/>
                      </a:lnTo>
                      <a:lnTo>
                        <a:pt x="7274" y="187981"/>
                      </a:lnTo>
                      <a:lnTo>
                        <a:pt x="10640" y="194143"/>
                      </a:lnTo>
                      <a:lnTo>
                        <a:pt x="14782" y="197411"/>
                      </a:lnTo>
                      <a:lnTo>
                        <a:pt x="21430" y="200025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SMARTInkShape-1611"/>
                <p:cNvSpPr/>
                <p:nvPr/>
              </p:nvSpPr>
              <p:spPr>
                <a:xfrm>
                  <a:off x="4543425" y="6243638"/>
                  <a:ext cx="178595" cy="20715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78595" h="207158">
                      <a:moveTo>
                        <a:pt x="0" y="7143"/>
                      </a:moveTo>
                      <a:lnTo>
                        <a:pt x="0" y="10935"/>
                      </a:lnTo>
                      <a:lnTo>
                        <a:pt x="2117" y="14914"/>
                      </a:lnTo>
                      <a:lnTo>
                        <a:pt x="3792" y="17086"/>
                      </a:lnTo>
                      <a:lnTo>
                        <a:pt x="5654" y="23734"/>
                      </a:lnTo>
                      <a:lnTo>
                        <a:pt x="8819" y="36400"/>
                      </a:lnTo>
                      <a:lnTo>
                        <a:pt x="12667" y="50208"/>
                      </a:lnTo>
                      <a:lnTo>
                        <a:pt x="16262" y="84252"/>
                      </a:lnTo>
                      <a:lnTo>
                        <a:pt x="26632" y="119825"/>
                      </a:lnTo>
                      <a:lnTo>
                        <a:pt x="30116" y="135251"/>
                      </a:lnTo>
                      <a:lnTo>
                        <a:pt x="40881" y="164264"/>
                      </a:lnTo>
                      <a:lnTo>
                        <a:pt x="42776" y="173018"/>
                      </a:lnTo>
                      <a:lnTo>
                        <a:pt x="48343" y="185106"/>
                      </a:lnTo>
                      <a:lnTo>
                        <a:pt x="48897" y="187697"/>
                      </a:lnTo>
                      <a:lnTo>
                        <a:pt x="50061" y="189425"/>
                      </a:lnTo>
                      <a:lnTo>
                        <a:pt x="51630" y="190577"/>
                      </a:lnTo>
                      <a:lnTo>
                        <a:pt x="57054" y="192841"/>
                      </a:lnTo>
                      <a:lnTo>
                        <a:pt x="57938" y="179899"/>
                      </a:lnTo>
                      <a:lnTo>
                        <a:pt x="62803" y="163623"/>
                      </a:lnTo>
                      <a:lnTo>
                        <a:pt x="64163" y="130016"/>
                      </a:lnTo>
                      <a:lnTo>
                        <a:pt x="65029" y="119698"/>
                      </a:lnTo>
                      <a:lnTo>
                        <a:pt x="70770" y="85633"/>
                      </a:lnTo>
                      <a:lnTo>
                        <a:pt x="71398" y="52256"/>
                      </a:lnTo>
                      <a:lnTo>
                        <a:pt x="71435" y="27318"/>
                      </a:lnTo>
                      <a:lnTo>
                        <a:pt x="73553" y="21930"/>
                      </a:lnTo>
                      <a:lnTo>
                        <a:pt x="76347" y="16890"/>
                      </a:lnTo>
                      <a:lnTo>
                        <a:pt x="78287" y="8584"/>
                      </a:lnTo>
                      <a:lnTo>
                        <a:pt x="79179" y="8104"/>
                      </a:lnTo>
                      <a:lnTo>
                        <a:pt x="82286" y="7570"/>
                      </a:lnTo>
                      <a:lnTo>
                        <a:pt x="83433" y="8221"/>
                      </a:lnTo>
                      <a:lnTo>
                        <a:pt x="84197" y="9449"/>
                      </a:lnTo>
                      <a:lnTo>
                        <a:pt x="94504" y="43108"/>
                      </a:lnTo>
                      <a:lnTo>
                        <a:pt x="102717" y="73338"/>
                      </a:lnTo>
                      <a:lnTo>
                        <a:pt x="108688" y="107955"/>
                      </a:lnTo>
                      <a:lnTo>
                        <a:pt x="119462" y="142317"/>
                      </a:lnTo>
                      <a:lnTo>
                        <a:pt x="122973" y="156997"/>
                      </a:lnTo>
                      <a:lnTo>
                        <a:pt x="129041" y="169284"/>
                      </a:lnTo>
                      <a:lnTo>
                        <a:pt x="131271" y="172387"/>
                      </a:lnTo>
                      <a:lnTo>
                        <a:pt x="133749" y="180068"/>
                      </a:lnTo>
                      <a:lnTo>
                        <a:pt x="135644" y="187980"/>
                      </a:lnTo>
                      <a:lnTo>
                        <a:pt x="143328" y="199527"/>
                      </a:lnTo>
                      <a:lnTo>
                        <a:pt x="147839" y="203772"/>
                      </a:lnTo>
                      <a:lnTo>
                        <a:pt x="156752" y="207036"/>
                      </a:lnTo>
                      <a:lnTo>
                        <a:pt x="163277" y="207157"/>
                      </a:lnTo>
                      <a:lnTo>
                        <a:pt x="163620" y="206367"/>
                      </a:lnTo>
                      <a:lnTo>
                        <a:pt x="164294" y="171208"/>
                      </a:lnTo>
                      <a:lnTo>
                        <a:pt x="169214" y="136993"/>
                      </a:lnTo>
                      <a:lnTo>
                        <a:pt x="171155" y="103971"/>
                      </a:lnTo>
                      <a:lnTo>
                        <a:pt x="177575" y="70164"/>
                      </a:lnTo>
                      <a:lnTo>
                        <a:pt x="178554" y="36482"/>
                      </a:lnTo>
                      <a:lnTo>
                        <a:pt x="178594" y="0"/>
                      </a:lnTo>
                    </a:path>
                  </a:pathLst>
                </a:custGeom>
                <a:ln w="1905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901</TotalTime>
  <Words>483</Words>
  <Application>Microsoft Macintosh PowerPoint</Application>
  <PresentationFormat>On-screen Show (4:3)</PresentationFormat>
  <Paragraphs>71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Cambria</vt:lpstr>
      <vt:lpstr>Times New Roman</vt:lpstr>
      <vt:lpstr>Tw Cen MT</vt:lpstr>
      <vt:lpstr>Arial</vt:lpstr>
      <vt:lpstr>Droplet</vt:lpstr>
      <vt:lpstr>Cells</vt:lpstr>
      <vt:lpstr>Cell Membranes</vt:lpstr>
      <vt:lpstr>Cell Membranes</vt:lpstr>
      <vt:lpstr>Passive Transport</vt:lpstr>
      <vt:lpstr>Three Types of Passive Transport</vt:lpstr>
      <vt:lpstr>PowerPoint Presentation</vt:lpstr>
      <vt:lpstr>Osmosis</vt:lpstr>
      <vt:lpstr>A fishy story…</vt:lpstr>
      <vt:lpstr>Concentration Gradient</vt:lpstr>
      <vt:lpstr>PowerPoint Presentation</vt:lpstr>
      <vt:lpstr>Active Transport</vt:lpstr>
      <vt:lpstr>Active Transport</vt:lpstr>
      <vt:lpstr>Active Transport Using Cell Membrane Pump</vt:lpstr>
      <vt:lpstr>THE ACTIVE TRANSPORT PROCESS OF ENDOCYTOSIS  </vt:lpstr>
      <vt:lpstr>Endocytosis</vt:lpstr>
      <vt:lpstr>Active Transport - Endocytosis</vt:lpstr>
      <vt:lpstr>THE ACTIVE TRANSPORT PROCESS OF EXOCYTOSIS.  </vt:lpstr>
      <vt:lpstr>Active Transport - Exocytosis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Customer</dc:creator>
  <cp:lastModifiedBy>Microsoft Office User</cp:lastModifiedBy>
  <cp:revision>35</cp:revision>
  <dcterms:created xsi:type="dcterms:W3CDTF">2004-10-25T02:00:51Z</dcterms:created>
  <dcterms:modified xsi:type="dcterms:W3CDTF">2017-10-02T14:24:39Z</dcterms:modified>
</cp:coreProperties>
</file>